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2"/>
  </p:notesMasterIdLst>
  <p:handoutMasterIdLst>
    <p:handoutMasterId r:id="rId33"/>
  </p:handoutMasterIdLst>
  <p:sldIdLst>
    <p:sldId id="256" r:id="rId2"/>
    <p:sldId id="257" r:id="rId3"/>
    <p:sldId id="315" r:id="rId4"/>
    <p:sldId id="312" r:id="rId5"/>
    <p:sldId id="324" r:id="rId6"/>
    <p:sldId id="316" r:id="rId7"/>
    <p:sldId id="292" r:id="rId8"/>
    <p:sldId id="321" r:id="rId9"/>
    <p:sldId id="318" r:id="rId10"/>
    <p:sldId id="311" r:id="rId11"/>
    <p:sldId id="322" r:id="rId12"/>
    <p:sldId id="320" r:id="rId13"/>
    <p:sldId id="258" r:id="rId14"/>
    <p:sldId id="273" r:id="rId15"/>
    <p:sldId id="259" r:id="rId16"/>
    <p:sldId id="274" r:id="rId17"/>
    <p:sldId id="260" r:id="rId18"/>
    <p:sldId id="317" r:id="rId19"/>
    <p:sldId id="294" r:id="rId20"/>
    <p:sldId id="323" r:id="rId21"/>
    <p:sldId id="286" r:id="rId22"/>
    <p:sldId id="289" r:id="rId23"/>
    <p:sldId id="319" r:id="rId24"/>
    <p:sldId id="279" r:id="rId25"/>
    <p:sldId id="276" r:id="rId26"/>
    <p:sldId id="277" r:id="rId27"/>
    <p:sldId id="280" r:id="rId28"/>
    <p:sldId id="288" r:id="rId29"/>
    <p:sldId id="293" r:id="rId30"/>
    <p:sldId id="287" r:id="rId3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2F45F8D-09A3-104F-A504-FE01ECD956C2}" v="395" dt="2022-10-15T00:57:32.34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652" autoAdjust="0"/>
    <p:restoredTop sz="82865" autoAdjust="0"/>
  </p:normalViewPr>
  <p:slideViewPr>
    <p:cSldViewPr snapToGrid="0" snapToObjects="1">
      <p:cViewPr varScale="1">
        <p:scale>
          <a:sx n="101" d="100"/>
          <a:sy n="101" d="100"/>
        </p:scale>
        <p:origin x="1728" y="2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4088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5/10/relationships/revisionInfo" Target="revisionInfo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38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viva Levin" userId="2df5d62bcf7a8a97" providerId="LiveId" clId="{72F45F8D-09A3-104F-A504-FE01ECD956C2}"/>
    <pc:docChg chg="undo custSel addSld delSld modSld sldOrd">
      <pc:chgData name="Aviva Levin" userId="2df5d62bcf7a8a97" providerId="LiveId" clId="{72F45F8D-09A3-104F-A504-FE01ECD956C2}" dt="2022-10-15T15:56:07.584" v="2554" actId="20577"/>
      <pc:docMkLst>
        <pc:docMk/>
      </pc:docMkLst>
      <pc:sldChg chg="modSp mod">
        <pc:chgData name="Aviva Levin" userId="2df5d62bcf7a8a97" providerId="LiveId" clId="{72F45F8D-09A3-104F-A504-FE01ECD956C2}" dt="2022-10-12T19:44:40.798" v="2117" actId="27636"/>
        <pc:sldMkLst>
          <pc:docMk/>
          <pc:sldMk cId="3541109043" sldId="256"/>
        </pc:sldMkLst>
        <pc:spChg chg="mod">
          <ac:chgData name="Aviva Levin" userId="2df5d62bcf7a8a97" providerId="LiveId" clId="{72F45F8D-09A3-104F-A504-FE01ECD956C2}" dt="2022-10-11T21:30:07.848" v="1349" actId="1076"/>
          <ac:spMkLst>
            <pc:docMk/>
            <pc:sldMk cId="3541109043" sldId="256"/>
            <ac:spMk id="2" creationId="{00000000-0000-0000-0000-000000000000}"/>
          </ac:spMkLst>
        </pc:spChg>
        <pc:spChg chg="mod">
          <ac:chgData name="Aviva Levin" userId="2df5d62bcf7a8a97" providerId="LiveId" clId="{72F45F8D-09A3-104F-A504-FE01ECD956C2}" dt="2022-10-12T19:44:40.798" v="2117" actId="27636"/>
          <ac:spMkLst>
            <pc:docMk/>
            <pc:sldMk cId="3541109043" sldId="256"/>
            <ac:spMk id="5" creationId="{00000000-0000-0000-0000-000000000000}"/>
          </ac:spMkLst>
        </pc:spChg>
        <pc:picChg chg="mod">
          <ac:chgData name="Aviva Levin" userId="2df5d62bcf7a8a97" providerId="LiveId" clId="{72F45F8D-09A3-104F-A504-FE01ECD956C2}" dt="2022-10-12T19:44:36.850" v="2115" actId="1076"/>
          <ac:picMkLst>
            <pc:docMk/>
            <pc:sldMk cId="3541109043" sldId="256"/>
            <ac:picMk id="3" creationId="{00000000-0000-0000-0000-000000000000}"/>
          </ac:picMkLst>
        </pc:picChg>
      </pc:sldChg>
      <pc:sldChg chg="modSp mod modAnim">
        <pc:chgData name="Aviva Levin" userId="2df5d62bcf7a8a97" providerId="LiveId" clId="{72F45F8D-09A3-104F-A504-FE01ECD956C2}" dt="2022-10-12T18:43:08.775" v="1912"/>
        <pc:sldMkLst>
          <pc:docMk/>
          <pc:sldMk cId="3234870650" sldId="258"/>
        </pc:sldMkLst>
        <pc:spChg chg="mod">
          <ac:chgData name="Aviva Levin" userId="2df5d62bcf7a8a97" providerId="LiveId" clId="{72F45F8D-09A3-104F-A504-FE01ECD956C2}" dt="2022-10-11T18:11:16.284" v="365" actId="20577"/>
          <ac:spMkLst>
            <pc:docMk/>
            <pc:sldMk cId="3234870650" sldId="258"/>
            <ac:spMk id="2" creationId="{00000000-0000-0000-0000-000000000000}"/>
          </ac:spMkLst>
        </pc:spChg>
        <pc:spChg chg="mod">
          <ac:chgData name="Aviva Levin" userId="2df5d62bcf7a8a97" providerId="LiveId" clId="{72F45F8D-09A3-104F-A504-FE01ECD956C2}" dt="2022-10-11T18:22:03.170" v="563" actId="20577"/>
          <ac:spMkLst>
            <pc:docMk/>
            <pc:sldMk cId="3234870650" sldId="258"/>
            <ac:spMk id="4" creationId="{00000000-0000-0000-0000-000000000000}"/>
          </ac:spMkLst>
        </pc:spChg>
        <pc:spChg chg="mod">
          <ac:chgData name="Aviva Levin" userId="2df5d62bcf7a8a97" providerId="LiveId" clId="{72F45F8D-09A3-104F-A504-FE01ECD956C2}" dt="2022-10-11T18:22:22.155" v="572" actId="14100"/>
          <ac:spMkLst>
            <pc:docMk/>
            <pc:sldMk cId="3234870650" sldId="258"/>
            <ac:spMk id="5" creationId="{00000000-0000-0000-0000-000000000000}"/>
          </ac:spMkLst>
        </pc:spChg>
        <pc:spChg chg="mod">
          <ac:chgData name="Aviva Levin" userId="2df5d62bcf7a8a97" providerId="LiveId" clId="{72F45F8D-09A3-104F-A504-FE01ECD956C2}" dt="2022-10-11T18:16:16.103" v="418" actId="1076"/>
          <ac:spMkLst>
            <pc:docMk/>
            <pc:sldMk cId="3234870650" sldId="258"/>
            <ac:spMk id="6" creationId="{00000000-0000-0000-0000-000000000000}"/>
          </ac:spMkLst>
        </pc:spChg>
        <pc:spChg chg="mod">
          <ac:chgData name="Aviva Levin" userId="2df5d62bcf7a8a97" providerId="LiveId" clId="{72F45F8D-09A3-104F-A504-FE01ECD956C2}" dt="2022-10-11T18:22:19.557" v="571" actId="1076"/>
          <ac:spMkLst>
            <pc:docMk/>
            <pc:sldMk cId="3234870650" sldId="258"/>
            <ac:spMk id="7" creationId="{00000000-0000-0000-0000-000000000000}"/>
          </ac:spMkLst>
        </pc:spChg>
      </pc:sldChg>
      <pc:sldChg chg="modSp mod modNotesTx">
        <pc:chgData name="Aviva Levin" userId="2df5d62bcf7a8a97" providerId="LiveId" clId="{72F45F8D-09A3-104F-A504-FE01ECD956C2}" dt="2022-10-12T18:41:24.794" v="1911" actId="20577"/>
        <pc:sldMkLst>
          <pc:docMk/>
          <pc:sldMk cId="2561289718" sldId="259"/>
        </pc:sldMkLst>
        <pc:spChg chg="mod">
          <ac:chgData name="Aviva Levin" userId="2df5d62bcf7a8a97" providerId="LiveId" clId="{72F45F8D-09A3-104F-A504-FE01ECD956C2}" dt="2022-10-12T18:41:24.794" v="1911" actId="20577"/>
          <ac:spMkLst>
            <pc:docMk/>
            <pc:sldMk cId="2561289718" sldId="259"/>
            <ac:spMk id="7" creationId="{00000000-0000-0000-0000-000000000000}"/>
          </ac:spMkLst>
        </pc:spChg>
      </pc:sldChg>
      <pc:sldChg chg="modSp mod">
        <pc:chgData name="Aviva Levin" userId="2df5d62bcf7a8a97" providerId="LiveId" clId="{72F45F8D-09A3-104F-A504-FE01ECD956C2}" dt="2022-10-12T18:32:59.724" v="1909" actId="20577"/>
        <pc:sldMkLst>
          <pc:docMk/>
          <pc:sldMk cId="2549254347" sldId="260"/>
        </pc:sldMkLst>
        <pc:spChg chg="mod">
          <ac:chgData name="Aviva Levin" userId="2df5d62bcf7a8a97" providerId="LiveId" clId="{72F45F8D-09A3-104F-A504-FE01ECD956C2}" dt="2022-10-12T18:32:59.724" v="1909" actId="20577"/>
          <ac:spMkLst>
            <pc:docMk/>
            <pc:sldMk cId="2549254347" sldId="260"/>
            <ac:spMk id="3" creationId="{00000000-0000-0000-0000-000000000000}"/>
          </ac:spMkLst>
        </pc:spChg>
      </pc:sldChg>
      <pc:sldChg chg="del">
        <pc:chgData name="Aviva Levin" userId="2df5d62bcf7a8a97" providerId="LiveId" clId="{72F45F8D-09A3-104F-A504-FE01ECD956C2}" dt="2022-10-07T21:22:52.139" v="80" actId="2696"/>
        <pc:sldMkLst>
          <pc:docMk/>
          <pc:sldMk cId="2432005801" sldId="264"/>
        </pc:sldMkLst>
      </pc:sldChg>
      <pc:sldChg chg="del">
        <pc:chgData name="Aviva Levin" userId="2df5d62bcf7a8a97" providerId="LiveId" clId="{72F45F8D-09A3-104F-A504-FE01ECD956C2}" dt="2022-10-12T19:34:08.573" v="2004" actId="2696"/>
        <pc:sldMkLst>
          <pc:docMk/>
          <pc:sldMk cId="694023878" sldId="265"/>
        </pc:sldMkLst>
      </pc:sldChg>
      <pc:sldChg chg="del">
        <pc:chgData name="Aviva Levin" userId="2df5d62bcf7a8a97" providerId="LiveId" clId="{72F45F8D-09A3-104F-A504-FE01ECD956C2}" dt="2022-10-11T21:18:56.533" v="1264" actId="2696"/>
        <pc:sldMkLst>
          <pc:docMk/>
          <pc:sldMk cId="682708100" sldId="266"/>
        </pc:sldMkLst>
      </pc:sldChg>
      <pc:sldChg chg="del">
        <pc:chgData name="Aviva Levin" userId="2df5d62bcf7a8a97" providerId="LiveId" clId="{72F45F8D-09A3-104F-A504-FE01ECD956C2}" dt="2022-10-12T19:31:11.832" v="1990" actId="2696"/>
        <pc:sldMkLst>
          <pc:docMk/>
          <pc:sldMk cId="202609798" sldId="269"/>
        </pc:sldMkLst>
      </pc:sldChg>
      <pc:sldChg chg="del">
        <pc:chgData name="Aviva Levin" userId="2df5d62bcf7a8a97" providerId="LiveId" clId="{72F45F8D-09A3-104F-A504-FE01ECD956C2}" dt="2022-10-12T19:31:11.832" v="1990" actId="2696"/>
        <pc:sldMkLst>
          <pc:docMk/>
          <pc:sldMk cId="2648858921" sldId="270"/>
        </pc:sldMkLst>
      </pc:sldChg>
      <pc:sldChg chg="del">
        <pc:chgData name="Aviva Levin" userId="2df5d62bcf7a8a97" providerId="LiveId" clId="{72F45F8D-09A3-104F-A504-FE01ECD956C2}" dt="2022-10-12T19:31:11.832" v="1990" actId="2696"/>
        <pc:sldMkLst>
          <pc:docMk/>
          <pc:sldMk cId="2097897211" sldId="271"/>
        </pc:sldMkLst>
      </pc:sldChg>
      <pc:sldChg chg="modSp del mod">
        <pc:chgData name="Aviva Levin" userId="2df5d62bcf7a8a97" providerId="LiveId" clId="{72F45F8D-09A3-104F-A504-FE01ECD956C2}" dt="2022-10-12T19:31:11.832" v="1990" actId="2696"/>
        <pc:sldMkLst>
          <pc:docMk/>
          <pc:sldMk cId="2276393516" sldId="272"/>
        </pc:sldMkLst>
        <pc:picChg chg="mod">
          <ac:chgData name="Aviva Levin" userId="2df5d62bcf7a8a97" providerId="LiveId" clId="{72F45F8D-09A3-104F-A504-FE01ECD956C2}" dt="2022-10-11T21:26:07.221" v="1337" actId="1076"/>
          <ac:picMkLst>
            <pc:docMk/>
            <pc:sldMk cId="2276393516" sldId="272"/>
            <ac:picMk id="4" creationId="{00000000-0000-0000-0000-000000000000}"/>
          </ac:picMkLst>
        </pc:picChg>
      </pc:sldChg>
      <pc:sldChg chg="addSp delSp modSp mod delAnim modNotesTx">
        <pc:chgData name="Aviva Levin" userId="2df5d62bcf7a8a97" providerId="LiveId" clId="{72F45F8D-09A3-104F-A504-FE01ECD956C2}" dt="2022-10-15T15:56:07.584" v="2554" actId="20577"/>
        <pc:sldMkLst>
          <pc:docMk/>
          <pc:sldMk cId="1239542204" sldId="273"/>
        </pc:sldMkLst>
        <pc:spChg chg="del mod">
          <ac:chgData name="Aviva Levin" userId="2df5d62bcf7a8a97" providerId="LiveId" clId="{72F45F8D-09A3-104F-A504-FE01ECD956C2}" dt="2022-10-11T21:41:04.921" v="1813" actId="478"/>
          <ac:spMkLst>
            <pc:docMk/>
            <pc:sldMk cId="1239542204" sldId="273"/>
            <ac:spMk id="2" creationId="{00000000-0000-0000-0000-000000000000}"/>
          </ac:spMkLst>
        </pc:spChg>
        <pc:spChg chg="mod">
          <ac:chgData name="Aviva Levin" userId="2df5d62bcf7a8a97" providerId="LiveId" clId="{72F45F8D-09A3-104F-A504-FE01ECD956C2}" dt="2022-10-11T21:42:17.400" v="1875" actId="27636"/>
          <ac:spMkLst>
            <pc:docMk/>
            <pc:sldMk cId="1239542204" sldId="273"/>
            <ac:spMk id="4" creationId="{00000000-0000-0000-0000-000000000000}"/>
          </ac:spMkLst>
        </pc:spChg>
        <pc:spChg chg="del">
          <ac:chgData name="Aviva Levin" userId="2df5d62bcf7a8a97" providerId="LiveId" clId="{72F45F8D-09A3-104F-A504-FE01ECD956C2}" dt="2022-10-11T21:41:08.196" v="1814" actId="478"/>
          <ac:spMkLst>
            <pc:docMk/>
            <pc:sldMk cId="1239542204" sldId="273"/>
            <ac:spMk id="5" creationId="{00000000-0000-0000-0000-000000000000}"/>
          </ac:spMkLst>
        </pc:spChg>
        <pc:picChg chg="del">
          <ac:chgData name="Aviva Levin" userId="2df5d62bcf7a8a97" providerId="LiveId" clId="{72F45F8D-09A3-104F-A504-FE01ECD956C2}" dt="2022-10-11T21:43:46.355" v="1876" actId="478"/>
          <ac:picMkLst>
            <pc:docMk/>
            <pc:sldMk cId="1239542204" sldId="273"/>
            <ac:picMk id="3" creationId="{00000000-0000-0000-0000-000000000000}"/>
          </ac:picMkLst>
        </pc:picChg>
        <pc:picChg chg="add mod">
          <ac:chgData name="Aviva Levin" userId="2df5d62bcf7a8a97" providerId="LiveId" clId="{72F45F8D-09A3-104F-A504-FE01ECD956C2}" dt="2022-10-11T21:43:52.083" v="1879" actId="1076"/>
          <ac:picMkLst>
            <pc:docMk/>
            <pc:sldMk cId="1239542204" sldId="273"/>
            <ac:picMk id="2050" creationId="{C3FBF33C-BFD7-F0D3-D266-5A08A42CEBF0}"/>
          </ac:picMkLst>
        </pc:picChg>
        <pc:picChg chg="add mod">
          <ac:chgData name="Aviva Levin" userId="2df5d62bcf7a8a97" providerId="LiveId" clId="{72F45F8D-09A3-104F-A504-FE01ECD956C2}" dt="2022-10-11T21:45:23.200" v="1886" actId="1076"/>
          <ac:picMkLst>
            <pc:docMk/>
            <pc:sldMk cId="1239542204" sldId="273"/>
            <ac:picMk id="2052" creationId="{9374CEC8-3671-EEC5-0C08-DC7AF8696DA4}"/>
          </ac:picMkLst>
        </pc:picChg>
      </pc:sldChg>
      <pc:sldChg chg="addSp delSp modSp mod delAnim modNotesTx">
        <pc:chgData name="Aviva Levin" userId="2df5d62bcf7a8a97" providerId="LiveId" clId="{72F45F8D-09A3-104F-A504-FE01ECD956C2}" dt="2022-10-14T16:56:45.346" v="2268" actId="20577"/>
        <pc:sldMkLst>
          <pc:docMk/>
          <pc:sldMk cId="878311553" sldId="274"/>
        </pc:sldMkLst>
        <pc:spChg chg="mod">
          <ac:chgData name="Aviva Levin" userId="2df5d62bcf7a8a97" providerId="LiveId" clId="{72F45F8D-09A3-104F-A504-FE01ECD956C2}" dt="2022-10-11T18:11:46.157" v="373" actId="20577"/>
          <ac:spMkLst>
            <pc:docMk/>
            <pc:sldMk cId="878311553" sldId="274"/>
            <ac:spMk id="6" creationId="{00000000-0000-0000-0000-000000000000}"/>
          </ac:spMkLst>
        </pc:spChg>
        <pc:spChg chg="add mod">
          <ac:chgData name="Aviva Levin" userId="2df5d62bcf7a8a97" providerId="LiveId" clId="{72F45F8D-09A3-104F-A504-FE01ECD956C2}" dt="2022-10-11T18:21:03.070" v="536" actId="1076"/>
          <ac:spMkLst>
            <pc:docMk/>
            <pc:sldMk cId="878311553" sldId="274"/>
            <ac:spMk id="13" creationId="{4666400C-FAEF-96F1-8610-72A8AF5CF044}"/>
          </ac:spMkLst>
        </pc:spChg>
        <pc:picChg chg="add del">
          <ac:chgData name="Aviva Levin" userId="2df5d62bcf7a8a97" providerId="LiveId" clId="{72F45F8D-09A3-104F-A504-FE01ECD956C2}" dt="2022-10-11T18:18:41.200" v="492" actId="478"/>
          <ac:picMkLst>
            <pc:docMk/>
            <pc:sldMk cId="878311553" sldId="274"/>
            <ac:picMk id="2" creationId="{00000000-0000-0000-0000-000000000000}"/>
          </ac:picMkLst>
        </pc:picChg>
        <pc:picChg chg="add del">
          <ac:chgData name="Aviva Levin" userId="2df5d62bcf7a8a97" providerId="LiveId" clId="{72F45F8D-09A3-104F-A504-FE01ECD956C2}" dt="2022-10-11T18:18:38.655" v="490" actId="478"/>
          <ac:picMkLst>
            <pc:docMk/>
            <pc:sldMk cId="878311553" sldId="274"/>
            <ac:picMk id="3" creationId="{00000000-0000-0000-0000-000000000000}"/>
          </ac:picMkLst>
        </pc:picChg>
        <pc:picChg chg="add del">
          <ac:chgData name="Aviva Levin" userId="2df5d62bcf7a8a97" providerId="LiveId" clId="{72F45F8D-09A3-104F-A504-FE01ECD956C2}" dt="2022-10-11T18:18:39.958" v="491" actId="478"/>
          <ac:picMkLst>
            <pc:docMk/>
            <pc:sldMk cId="878311553" sldId="274"/>
            <ac:picMk id="4" creationId="{00000000-0000-0000-0000-000000000000}"/>
          </ac:picMkLst>
        </pc:picChg>
        <pc:picChg chg="add del">
          <ac:chgData name="Aviva Levin" userId="2df5d62bcf7a8a97" providerId="LiveId" clId="{72F45F8D-09A3-104F-A504-FE01ECD956C2}" dt="2022-10-11T18:18:37.456" v="489" actId="478"/>
          <ac:picMkLst>
            <pc:docMk/>
            <pc:sldMk cId="878311553" sldId="274"/>
            <ac:picMk id="5" creationId="{00000000-0000-0000-0000-000000000000}"/>
          </ac:picMkLst>
        </pc:picChg>
        <pc:picChg chg="del">
          <ac:chgData name="Aviva Levin" userId="2df5d62bcf7a8a97" providerId="LiveId" clId="{72F45F8D-09A3-104F-A504-FE01ECD956C2}" dt="2022-10-11T18:07:17.841" v="152" actId="478"/>
          <ac:picMkLst>
            <pc:docMk/>
            <pc:sldMk cId="878311553" sldId="274"/>
            <ac:picMk id="7" creationId="{00000000-0000-0000-0000-000000000000}"/>
          </ac:picMkLst>
        </pc:picChg>
        <pc:picChg chg="del">
          <ac:chgData name="Aviva Levin" userId="2df5d62bcf7a8a97" providerId="LiveId" clId="{72F45F8D-09A3-104F-A504-FE01ECD956C2}" dt="2022-10-11T18:07:16.291" v="151" actId="478"/>
          <ac:picMkLst>
            <pc:docMk/>
            <pc:sldMk cId="878311553" sldId="274"/>
            <ac:picMk id="8" creationId="{00000000-0000-0000-0000-000000000000}"/>
          </ac:picMkLst>
        </pc:picChg>
        <pc:picChg chg="add del mod">
          <ac:chgData name="Aviva Levin" userId="2df5d62bcf7a8a97" providerId="LiveId" clId="{72F45F8D-09A3-104F-A504-FE01ECD956C2}" dt="2022-10-11T18:19:46.137" v="508" actId="478"/>
          <ac:picMkLst>
            <pc:docMk/>
            <pc:sldMk cId="878311553" sldId="274"/>
            <ac:picMk id="9" creationId="{39B3E626-E89C-531A-6159-0A098F3714FB}"/>
          </ac:picMkLst>
        </pc:picChg>
        <pc:picChg chg="add mod">
          <ac:chgData name="Aviva Levin" userId="2df5d62bcf7a8a97" providerId="LiveId" clId="{72F45F8D-09A3-104F-A504-FE01ECD956C2}" dt="2022-10-11T18:19:49.498" v="509" actId="1076"/>
          <ac:picMkLst>
            <pc:docMk/>
            <pc:sldMk cId="878311553" sldId="274"/>
            <ac:picMk id="10" creationId="{5C737600-BB08-5066-B9EB-93FF5BD5F272}"/>
          </ac:picMkLst>
        </pc:picChg>
        <pc:picChg chg="add mod">
          <ac:chgData name="Aviva Levin" userId="2df5d62bcf7a8a97" providerId="LiveId" clId="{72F45F8D-09A3-104F-A504-FE01ECD956C2}" dt="2022-10-11T18:19:56.073" v="512" actId="1076"/>
          <ac:picMkLst>
            <pc:docMk/>
            <pc:sldMk cId="878311553" sldId="274"/>
            <ac:picMk id="11" creationId="{20042ABD-EED1-46C3-8493-C56D9AD76EE4}"/>
          </ac:picMkLst>
        </pc:picChg>
        <pc:picChg chg="add mod">
          <ac:chgData name="Aviva Levin" userId="2df5d62bcf7a8a97" providerId="LiveId" clId="{72F45F8D-09A3-104F-A504-FE01ECD956C2}" dt="2022-10-11T18:19:57.570" v="513" actId="1076"/>
          <ac:picMkLst>
            <pc:docMk/>
            <pc:sldMk cId="878311553" sldId="274"/>
            <ac:picMk id="12" creationId="{ED9053E8-008D-416C-C241-30F0E0369B97}"/>
          </ac:picMkLst>
        </pc:picChg>
      </pc:sldChg>
      <pc:sldChg chg="ord">
        <pc:chgData name="Aviva Levin" userId="2df5d62bcf7a8a97" providerId="LiveId" clId="{72F45F8D-09A3-104F-A504-FE01ECD956C2}" dt="2022-10-12T19:36:31.963" v="2009" actId="20578"/>
        <pc:sldMkLst>
          <pc:docMk/>
          <pc:sldMk cId="1926282926" sldId="276"/>
        </pc:sldMkLst>
      </pc:sldChg>
      <pc:sldChg chg="ord">
        <pc:chgData name="Aviva Levin" userId="2df5d62bcf7a8a97" providerId="LiveId" clId="{72F45F8D-09A3-104F-A504-FE01ECD956C2}" dt="2022-10-12T19:36:31.963" v="2009" actId="20578"/>
        <pc:sldMkLst>
          <pc:docMk/>
          <pc:sldMk cId="1112732774" sldId="277"/>
        </pc:sldMkLst>
      </pc:sldChg>
      <pc:sldChg chg="ord">
        <pc:chgData name="Aviva Levin" userId="2df5d62bcf7a8a97" providerId="LiveId" clId="{72F45F8D-09A3-104F-A504-FE01ECD956C2}" dt="2022-10-12T19:36:31.963" v="2009" actId="20578"/>
        <pc:sldMkLst>
          <pc:docMk/>
          <pc:sldMk cId="853274072" sldId="279"/>
        </pc:sldMkLst>
      </pc:sldChg>
      <pc:sldChg chg="ord">
        <pc:chgData name="Aviva Levin" userId="2df5d62bcf7a8a97" providerId="LiveId" clId="{72F45F8D-09A3-104F-A504-FE01ECD956C2}" dt="2022-10-12T19:36:31.963" v="2009" actId="20578"/>
        <pc:sldMkLst>
          <pc:docMk/>
          <pc:sldMk cId="3564387134" sldId="280"/>
        </pc:sldMkLst>
      </pc:sldChg>
      <pc:sldChg chg="del ord">
        <pc:chgData name="Aviva Levin" userId="2df5d62bcf7a8a97" providerId="LiveId" clId="{72F45F8D-09A3-104F-A504-FE01ECD956C2}" dt="2022-10-12T19:34:25.515" v="2007" actId="2696"/>
        <pc:sldMkLst>
          <pc:docMk/>
          <pc:sldMk cId="1208726229" sldId="282"/>
        </pc:sldMkLst>
      </pc:sldChg>
      <pc:sldChg chg="del ord">
        <pc:chgData name="Aviva Levin" userId="2df5d62bcf7a8a97" providerId="LiveId" clId="{72F45F8D-09A3-104F-A504-FE01ECD956C2}" dt="2022-10-11T18:02:41.177" v="126" actId="2696"/>
        <pc:sldMkLst>
          <pc:docMk/>
          <pc:sldMk cId="103559043" sldId="284"/>
        </pc:sldMkLst>
      </pc:sldChg>
      <pc:sldChg chg="modSp mod">
        <pc:chgData name="Aviva Levin" userId="2df5d62bcf7a8a97" providerId="LiveId" clId="{72F45F8D-09A3-104F-A504-FE01ECD956C2}" dt="2022-10-12T19:22:38.183" v="1989" actId="1076"/>
        <pc:sldMkLst>
          <pc:docMk/>
          <pc:sldMk cId="762193729" sldId="286"/>
        </pc:sldMkLst>
        <pc:spChg chg="mod">
          <ac:chgData name="Aviva Levin" userId="2df5d62bcf7a8a97" providerId="LiveId" clId="{72F45F8D-09A3-104F-A504-FE01ECD956C2}" dt="2022-10-11T21:47:05.003" v="1890" actId="27636"/>
          <ac:spMkLst>
            <pc:docMk/>
            <pc:sldMk cId="762193729" sldId="286"/>
            <ac:spMk id="3" creationId="{00000000-0000-0000-0000-000000000000}"/>
          </ac:spMkLst>
        </pc:spChg>
        <pc:picChg chg="mod">
          <ac:chgData name="Aviva Levin" userId="2df5d62bcf7a8a97" providerId="LiveId" clId="{72F45F8D-09A3-104F-A504-FE01ECD956C2}" dt="2022-10-12T19:22:38.183" v="1989" actId="1076"/>
          <ac:picMkLst>
            <pc:docMk/>
            <pc:sldMk cId="762193729" sldId="286"/>
            <ac:picMk id="4" creationId="{00000000-0000-0000-0000-000000000000}"/>
          </ac:picMkLst>
        </pc:picChg>
      </pc:sldChg>
      <pc:sldChg chg="modSp mod">
        <pc:chgData name="Aviva Levin" userId="2df5d62bcf7a8a97" providerId="LiveId" clId="{72F45F8D-09A3-104F-A504-FE01ECD956C2}" dt="2022-10-11T21:28:05.005" v="1342" actId="14100"/>
        <pc:sldMkLst>
          <pc:docMk/>
          <pc:sldMk cId="4148974882" sldId="287"/>
        </pc:sldMkLst>
        <pc:picChg chg="mod">
          <ac:chgData name="Aviva Levin" userId="2df5d62bcf7a8a97" providerId="LiveId" clId="{72F45F8D-09A3-104F-A504-FE01ECD956C2}" dt="2022-10-11T21:28:05.005" v="1342" actId="14100"/>
          <ac:picMkLst>
            <pc:docMk/>
            <pc:sldMk cId="4148974882" sldId="287"/>
            <ac:picMk id="2" creationId="{00000000-0000-0000-0000-000000000000}"/>
          </ac:picMkLst>
        </pc:picChg>
      </pc:sldChg>
      <pc:sldChg chg="modSp mod">
        <pc:chgData name="Aviva Levin" userId="2df5d62bcf7a8a97" providerId="LiveId" clId="{72F45F8D-09A3-104F-A504-FE01ECD956C2}" dt="2022-10-11T20:21:23.031" v="595" actId="1076"/>
        <pc:sldMkLst>
          <pc:docMk/>
          <pc:sldMk cId="1420244538" sldId="289"/>
        </pc:sldMkLst>
        <pc:spChg chg="mod">
          <ac:chgData name="Aviva Levin" userId="2df5d62bcf7a8a97" providerId="LiveId" clId="{72F45F8D-09A3-104F-A504-FE01ECD956C2}" dt="2022-10-11T20:21:16.778" v="592" actId="14100"/>
          <ac:spMkLst>
            <pc:docMk/>
            <pc:sldMk cId="1420244538" sldId="289"/>
            <ac:spMk id="3" creationId="{00000000-0000-0000-0000-000000000000}"/>
          </ac:spMkLst>
        </pc:spChg>
        <pc:picChg chg="mod">
          <ac:chgData name="Aviva Levin" userId="2df5d62bcf7a8a97" providerId="LiveId" clId="{72F45F8D-09A3-104F-A504-FE01ECD956C2}" dt="2022-10-11T20:21:23.031" v="595" actId="1076"/>
          <ac:picMkLst>
            <pc:docMk/>
            <pc:sldMk cId="1420244538" sldId="289"/>
            <ac:picMk id="5" creationId="{00000000-0000-0000-0000-000000000000}"/>
          </ac:picMkLst>
        </pc:picChg>
      </pc:sldChg>
      <pc:sldChg chg="del">
        <pc:chgData name="Aviva Levin" userId="2df5d62bcf7a8a97" providerId="LiveId" clId="{72F45F8D-09A3-104F-A504-FE01ECD956C2}" dt="2022-10-07T21:23:14.064" v="83" actId="2696"/>
        <pc:sldMkLst>
          <pc:docMk/>
          <pc:sldMk cId="4088653267" sldId="290"/>
        </pc:sldMkLst>
      </pc:sldChg>
      <pc:sldChg chg="del">
        <pc:chgData name="Aviva Levin" userId="2df5d62bcf7a8a97" providerId="LiveId" clId="{72F45F8D-09A3-104F-A504-FE01ECD956C2}" dt="2022-10-11T21:27:54.693" v="1338" actId="2696"/>
        <pc:sldMkLst>
          <pc:docMk/>
          <pc:sldMk cId="2745440032" sldId="291"/>
        </pc:sldMkLst>
      </pc:sldChg>
      <pc:sldChg chg="addSp modSp mod ord modNotesTx">
        <pc:chgData name="Aviva Levin" userId="2df5d62bcf7a8a97" providerId="LiveId" clId="{72F45F8D-09A3-104F-A504-FE01ECD956C2}" dt="2022-10-13T00:26:17.693" v="2265" actId="1076"/>
        <pc:sldMkLst>
          <pc:docMk/>
          <pc:sldMk cId="2643437404" sldId="294"/>
        </pc:sldMkLst>
        <pc:spChg chg="add mod">
          <ac:chgData name="Aviva Levin" userId="2df5d62bcf7a8a97" providerId="LiveId" clId="{72F45F8D-09A3-104F-A504-FE01ECD956C2}" dt="2022-10-13T00:26:17.693" v="2265" actId="1076"/>
          <ac:spMkLst>
            <pc:docMk/>
            <pc:sldMk cId="2643437404" sldId="294"/>
            <ac:spMk id="4" creationId="{D6C0C6E1-330A-FDEC-051F-B1BFE668F2F7}"/>
          </ac:spMkLst>
        </pc:spChg>
        <pc:picChg chg="mod">
          <ac:chgData name="Aviva Levin" userId="2df5d62bcf7a8a97" providerId="LiveId" clId="{72F45F8D-09A3-104F-A504-FE01ECD956C2}" dt="2022-10-13T00:26:11.847" v="2263" actId="1076"/>
          <ac:picMkLst>
            <pc:docMk/>
            <pc:sldMk cId="2643437404" sldId="294"/>
            <ac:picMk id="5" creationId="{00000000-0000-0000-0000-000000000000}"/>
          </ac:picMkLst>
        </pc:picChg>
      </pc:sldChg>
      <pc:sldChg chg="del">
        <pc:chgData name="Aviva Levin" userId="2df5d62bcf7a8a97" providerId="LiveId" clId="{72F45F8D-09A3-104F-A504-FE01ECD956C2}" dt="2022-10-11T18:04:16.733" v="127" actId="2696"/>
        <pc:sldMkLst>
          <pc:docMk/>
          <pc:sldMk cId="4055728826" sldId="295"/>
        </pc:sldMkLst>
      </pc:sldChg>
      <pc:sldChg chg="del">
        <pc:chgData name="Aviva Levin" userId="2df5d62bcf7a8a97" providerId="LiveId" clId="{72F45F8D-09A3-104F-A504-FE01ECD956C2}" dt="2022-10-11T21:24:47.423" v="1308" actId="2696"/>
        <pc:sldMkLst>
          <pc:docMk/>
          <pc:sldMk cId="4047528052" sldId="296"/>
        </pc:sldMkLst>
      </pc:sldChg>
      <pc:sldChg chg="addSp delSp modSp mod ord modNotesTx">
        <pc:chgData name="Aviva Levin" userId="2df5d62bcf7a8a97" providerId="LiveId" clId="{72F45F8D-09A3-104F-A504-FE01ECD956C2}" dt="2022-10-15T01:04:45.974" v="2288" actId="1076"/>
        <pc:sldMkLst>
          <pc:docMk/>
          <pc:sldMk cId="4017300974" sldId="311"/>
        </pc:sldMkLst>
        <pc:spChg chg="mod">
          <ac:chgData name="Aviva Levin" userId="2df5d62bcf7a8a97" providerId="LiveId" clId="{72F45F8D-09A3-104F-A504-FE01ECD956C2}" dt="2022-10-12T19:20:40.730" v="1975" actId="20577"/>
          <ac:spMkLst>
            <pc:docMk/>
            <pc:sldMk cId="4017300974" sldId="311"/>
            <ac:spMk id="2" creationId="{00000000-0000-0000-0000-000000000000}"/>
          </ac:spMkLst>
        </pc:spChg>
        <pc:spChg chg="mod">
          <ac:chgData name="Aviva Levin" userId="2df5d62bcf7a8a97" providerId="LiveId" clId="{72F45F8D-09A3-104F-A504-FE01ECD956C2}" dt="2022-10-12T19:20:57.513" v="1979" actId="207"/>
          <ac:spMkLst>
            <pc:docMk/>
            <pc:sldMk cId="4017300974" sldId="311"/>
            <ac:spMk id="3" creationId="{00000000-0000-0000-0000-000000000000}"/>
          </ac:spMkLst>
        </pc:spChg>
        <pc:spChg chg="add mod">
          <ac:chgData name="Aviva Levin" userId="2df5d62bcf7a8a97" providerId="LiveId" clId="{72F45F8D-09A3-104F-A504-FE01ECD956C2}" dt="2022-10-11T21:39:52.906" v="1811" actId="14100"/>
          <ac:spMkLst>
            <pc:docMk/>
            <pc:sldMk cId="4017300974" sldId="311"/>
            <ac:spMk id="12" creationId="{B90E7776-273E-4D67-4D47-7E4A7718C9F7}"/>
          </ac:spMkLst>
        </pc:spChg>
        <pc:spChg chg="add mod">
          <ac:chgData name="Aviva Levin" userId="2df5d62bcf7a8a97" providerId="LiveId" clId="{72F45F8D-09A3-104F-A504-FE01ECD956C2}" dt="2022-10-12T19:20:51.416" v="1978" actId="1076"/>
          <ac:spMkLst>
            <pc:docMk/>
            <pc:sldMk cId="4017300974" sldId="311"/>
            <ac:spMk id="15" creationId="{D93A21B6-BAC4-ECA5-506E-08313A253154}"/>
          </ac:spMkLst>
        </pc:spChg>
        <pc:spChg chg="add del mod">
          <ac:chgData name="Aviva Levin" userId="2df5d62bcf7a8a97" providerId="LiveId" clId="{72F45F8D-09A3-104F-A504-FE01ECD956C2}" dt="2022-10-11T21:39:18.132" v="1784" actId="478"/>
          <ac:spMkLst>
            <pc:docMk/>
            <pc:sldMk cId="4017300974" sldId="311"/>
            <ac:spMk id="19" creationId="{DDF445A6-514C-DDA2-5896-06E22F44BE18}"/>
          </ac:spMkLst>
        </pc:spChg>
        <pc:picChg chg="del">
          <ac:chgData name="Aviva Levin" userId="2df5d62bcf7a8a97" providerId="LiveId" clId="{72F45F8D-09A3-104F-A504-FE01ECD956C2}" dt="2022-10-11T21:33:24.771" v="1571" actId="478"/>
          <ac:picMkLst>
            <pc:docMk/>
            <pc:sldMk cId="4017300974" sldId="311"/>
            <ac:picMk id="5" creationId="{00000000-0000-0000-0000-000000000000}"/>
          </ac:picMkLst>
        </pc:picChg>
        <pc:cxnChg chg="add mod">
          <ac:chgData name="Aviva Levin" userId="2df5d62bcf7a8a97" providerId="LiveId" clId="{72F45F8D-09A3-104F-A504-FE01ECD956C2}" dt="2022-10-12T19:20:16.012" v="1959" actId="1076"/>
          <ac:cxnSpMkLst>
            <pc:docMk/>
            <pc:sldMk cId="4017300974" sldId="311"/>
            <ac:cxnSpMk id="6" creationId="{45EB91FD-C11C-CE33-56ED-40ECA2B85882}"/>
          </ac:cxnSpMkLst>
        </pc:cxnChg>
        <pc:cxnChg chg="add mod">
          <ac:chgData name="Aviva Levin" userId="2df5d62bcf7a8a97" providerId="LiveId" clId="{72F45F8D-09A3-104F-A504-FE01ECD956C2}" dt="2022-10-15T01:04:45.974" v="2288" actId="1076"/>
          <ac:cxnSpMkLst>
            <pc:docMk/>
            <pc:sldMk cId="4017300974" sldId="311"/>
            <ac:cxnSpMk id="8" creationId="{284866D4-D014-DC7E-E763-F42214204A9C}"/>
          </ac:cxnSpMkLst>
        </pc:cxnChg>
        <pc:cxnChg chg="add mod">
          <ac:chgData name="Aviva Levin" userId="2df5d62bcf7a8a97" providerId="LiveId" clId="{72F45F8D-09A3-104F-A504-FE01ECD956C2}" dt="2022-10-12T19:20:48.387" v="1977" actId="1076"/>
          <ac:cxnSpMkLst>
            <pc:docMk/>
            <pc:sldMk cId="4017300974" sldId="311"/>
            <ac:cxnSpMk id="13" creationId="{E32E8651-2681-B92D-2D1C-AFE38E2E7F5D}"/>
          </ac:cxnSpMkLst>
        </pc:cxnChg>
        <pc:cxnChg chg="add del mod">
          <ac:chgData name="Aviva Levin" userId="2df5d62bcf7a8a97" providerId="LiveId" clId="{72F45F8D-09A3-104F-A504-FE01ECD956C2}" dt="2022-10-11T21:39:15.412" v="1783" actId="478"/>
          <ac:cxnSpMkLst>
            <pc:docMk/>
            <pc:sldMk cId="4017300974" sldId="311"/>
            <ac:cxnSpMk id="16" creationId="{02F574CB-533B-AA92-5D3F-26C06F575AD2}"/>
          </ac:cxnSpMkLst>
        </pc:cxnChg>
      </pc:sldChg>
      <pc:sldChg chg="modSp mod ord">
        <pc:chgData name="Aviva Levin" userId="2df5d62bcf7a8a97" providerId="LiveId" clId="{72F45F8D-09A3-104F-A504-FE01ECD956C2}" dt="2022-10-12T19:31:42.825" v="1992" actId="20578"/>
        <pc:sldMkLst>
          <pc:docMk/>
          <pc:sldMk cId="2894722765" sldId="312"/>
        </pc:sldMkLst>
        <pc:spChg chg="mod">
          <ac:chgData name="Aviva Levin" userId="2df5d62bcf7a8a97" providerId="LiveId" clId="{72F45F8D-09A3-104F-A504-FE01ECD956C2}" dt="2022-10-11T21:47:51.836" v="1894" actId="20577"/>
          <ac:spMkLst>
            <pc:docMk/>
            <pc:sldMk cId="2894722765" sldId="312"/>
            <ac:spMk id="3" creationId="{00000000-0000-0000-0000-000000000000}"/>
          </ac:spMkLst>
        </pc:spChg>
        <pc:picChg chg="mod">
          <ac:chgData name="Aviva Levin" userId="2df5d62bcf7a8a97" providerId="LiveId" clId="{72F45F8D-09A3-104F-A504-FE01ECD956C2}" dt="2022-10-11T21:30:58.935" v="1352" actId="29295"/>
          <ac:picMkLst>
            <pc:docMk/>
            <pc:sldMk cId="2894722765" sldId="312"/>
            <ac:picMk id="4" creationId="{00000000-0000-0000-0000-000000000000}"/>
          </ac:picMkLst>
        </pc:picChg>
      </pc:sldChg>
      <pc:sldChg chg="del">
        <pc:chgData name="Aviva Levin" userId="2df5d62bcf7a8a97" providerId="LiveId" clId="{72F45F8D-09A3-104F-A504-FE01ECD956C2}" dt="2022-10-07T21:22:56.544" v="81" actId="2696"/>
        <pc:sldMkLst>
          <pc:docMk/>
          <pc:sldMk cId="567477002" sldId="313"/>
        </pc:sldMkLst>
      </pc:sldChg>
      <pc:sldChg chg="del">
        <pc:chgData name="Aviva Levin" userId="2df5d62bcf7a8a97" providerId="LiveId" clId="{72F45F8D-09A3-104F-A504-FE01ECD956C2}" dt="2022-10-11T21:48:08.320" v="1895" actId="2696"/>
        <pc:sldMkLst>
          <pc:docMk/>
          <pc:sldMk cId="1494546317" sldId="314"/>
        </pc:sldMkLst>
      </pc:sldChg>
      <pc:sldChg chg="addSp delSp modSp new mod setBg">
        <pc:chgData name="Aviva Levin" userId="2df5d62bcf7a8a97" providerId="LiveId" clId="{72F45F8D-09A3-104F-A504-FE01ECD956C2}" dt="2022-10-15T00:57:32.302" v="2284" actId="20577"/>
        <pc:sldMkLst>
          <pc:docMk/>
          <pc:sldMk cId="1482954486" sldId="315"/>
        </pc:sldMkLst>
        <pc:spChg chg="add mod">
          <ac:chgData name="Aviva Levin" userId="2df5d62bcf7a8a97" providerId="LiveId" clId="{72F45F8D-09A3-104F-A504-FE01ECD956C2}" dt="2022-10-15T00:57:32.302" v="2284" actId="20577"/>
          <ac:spMkLst>
            <pc:docMk/>
            <pc:sldMk cId="1482954486" sldId="315"/>
            <ac:spMk id="3" creationId="{0ACDEC2C-648F-B504-F027-6E151B71881C}"/>
          </ac:spMkLst>
        </pc:spChg>
        <pc:picChg chg="add mod">
          <ac:chgData name="Aviva Levin" userId="2df5d62bcf7a8a97" providerId="LiveId" clId="{72F45F8D-09A3-104F-A504-FE01ECD956C2}" dt="2022-10-12T19:46:46.007" v="2122" actId="1076"/>
          <ac:picMkLst>
            <pc:docMk/>
            <pc:sldMk cId="1482954486" sldId="315"/>
            <ac:picMk id="2" creationId="{6482D76B-4032-67AF-456B-310B1DE90183}"/>
          </ac:picMkLst>
        </pc:picChg>
        <pc:picChg chg="add del mod">
          <ac:chgData name="Aviva Levin" userId="2df5d62bcf7a8a97" providerId="LiveId" clId="{72F45F8D-09A3-104F-A504-FE01ECD956C2}" dt="2022-10-12T19:46:51.771" v="2125" actId="478"/>
          <ac:picMkLst>
            <pc:docMk/>
            <pc:sldMk cId="1482954486" sldId="315"/>
            <ac:picMk id="4" creationId="{AB8209E8-0FB4-6229-15BC-552D76900E21}"/>
          </ac:picMkLst>
        </pc:picChg>
        <pc:picChg chg="add mod">
          <ac:chgData name="Aviva Levin" userId="2df5d62bcf7a8a97" providerId="LiveId" clId="{72F45F8D-09A3-104F-A504-FE01ECD956C2}" dt="2022-10-12T19:47:16.820" v="2130" actId="14100"/>
          <ac:picMkLst>
            <pc:docMk/>
            <pc:sldMk cId="1482954486" sldId="315"/>
            <ac:picMk id="5" creationId="{F764380D-5FB1-B899-4F28-ABC56759DB1C}"/>
          </ac:picMkLst>
        </pc:picChg>
      </pc:sldChg>
      <pc:sldChg chg="addSp delSp modSp new mod ord">
        <pc:chgData name="Aviva Levin" userId="2df5d62bcf7a8a97" providerId="LiveId" clId="{72F45F8D-09A3-104F-A504-FE01ECD956C2}" dt="2022-10-12T20:34:31.712" v="2143" actId="1076"/>
        <pc:sldMkLst>
          <pc:docMk/>
          <pc:sldMk cId="2688751478" sldId="316"/>
        </pc:sldMkLst>
        <pc:spChg chg="del">
          <ac:chgData name="Aviva Levin" userId="2df5d62bcf7a8a97" providerId="LiveId" clId="{72F45F8D-09A3-104F-A504-FE01ECD956C2}" dt="2022-10-11T17:54:43.350" v="85" actId="478"/>
          <ac:spMkLst>
            <pc:docMk/>
            <pc:sldMk cId="2688751478" sldId="316"/>
            <ac:spMk id="2" creationId="{3CFDA0CB-C488-2EA5-BEB5-64C67980DAFD}"/>
          </ac:spMkLst>
        </pc:spChg>
        <pc:spChg chg="mod">
          <ac:chgData name="Aviva Levin" userId="2df5d62bcf7a8a97" providerId="LiveId" clId="{72F45F8D-09A3-104F-A504-FE01ECD956C2}" dt="2022-10-11T17:56:45.838" v="115" actId="14100"/>
          <ac:spMkLst>
            <pc:docMk/>
            <pc:sldMk cId="2688751478" sldId="316"/>
            <ac:spMk id="3" creationId="{19E47688-CD1B-1A8E-A1C2-8273F5383CE4}"/>
          </ac:spMkLst>
        </pc:spChg>
        <pc:spChg chg="add mod">
          <ac:chgData name="Aviva Levin" userId="2df5d62bcf7a8a97" providerId="LiveId" clId="{72F45F8D-09A3-104F-A504-FE01ECD956C2}" dt="2022-10-12T20:34:31.712" v="2143" actId="1076"/>
          <ac:spMkLst>
            <pc:docMk/>
            <pc:sldMk cId="2688751478" sldId="316"/>
            <ac:spMk id="6" creationId="{2BBB70CC-3086-BD40-226F-44154758E32E}"/>
          </ac:spMkLst>
        </pc:spChg>
        <pc:picChg chg="add mod">
          <ac:chgData name="Aviva Levin" userId="2df5d62bcf7a8a97" providerId="LiveId" clId="{72F45F8D-09A3-104F-A504-FE01ECD956C2}" dt="2022-10-11T18:01:25.514" v="125" actId="1076"/>
          <ac:picMkLst>
            <pc:docMk/>
            <pc:sldMk cId="2688751478" sldId="316"/>
            <ac:picMk id="5" creationId="{FCF3D28F-BDC5-6E28-CDE3-6ABBBB329502}"/>
          </ac:picMkLst>
        </pc:picChg>
        <pc:picChg chg="add mod modCrop">
          <ac:chgData name="Aviva Levin" userId="2df5d62bcf7a8a97" providerId="LiveId" clId="{72F45F8D-09A3-104F-A504-FE01ECD956C2}" dt="2022-10-12T19:46:17.842" v="2121" actId="14100"/>
          <ac:picMkLst>
            <pc:docMk/>
            <pc:sldMk cId="2688751478" sldId="316"/>
            <ac:picMk id="7" creationId="{FF77F6DB-E7B5-B3FB-DE84-A7AA6F771288}"/>
          </ac:picMkLst>
        </pc:picChg>
      </pc:sldChg>
      <pc:sldChg chg="addSp delSp modSp add mod modNotesTx">
        <pc:chgData name="Aviva Levin" userId="2df5d62bcf7a8a97" providerId="LiveId" clId="{72F45F8D-09A3-104F-A504-FE01ECD956C2}" dt="2022-10-11T20:33:58.791" v="900" actId="1076"/>
        <pc:sldMkLst>
          <pc:docMk/>
          <pc:sldMk cId="3503553203" sldId="317"/>
        </pc:sldMkLst>
        <pc:spChg chg="mod">
          <ac:chgData name="Aviva Levin" userId="2df5d62bcf7a8a97" providerId="LiveId" clId="{72F45F8D-09A3-104F-A504-FE01ECD956C2}" dt="2022-10-11T18:15:17.270" v="397" actId="5793"/>
          <ac:spMkLst>
            <pc:docMk/>
            <pc:sldMk cId="3503553203" sldId="317"/>
            <ac:spMk id="3" creationId="{00000000-0000-0000-0000-000000000000}"/>
          </ac:spMkLst>
        </pc:spChg>
        <pc:picChg chg="del">
          <ac:chgData name="Aviva Levin" userId="2df5d62bcf7a8a97" providerId="LiveId" clId="{72F45F8D-09A3-104F-A504-FE01ECD956C2}" dt="2022-10-11T18:15:12.702" v="384" actId="478"/>
          <ac:picMkLst>
            <pc:docMk/>
            <pc:sldMk cId="3503553203" sldId="317"/>
            <ac:picMk id="2" creationId="{00000000-0000-0000-0000-000000000000}"/>
          </ac:picMkLst>
        </pc:picChg>
        <pc:picChg chg="add mod">
          <ac:chgData name="Aviva Levin" userId="2df5d62bcf7a8a97" providerId="LiveId" clId="{72F45F8D-09A3-104F-A504-FE01ECD956C2}" dt="2022-10-11T20:33:12.257" v="895" actId="1076"/>
          <ac:picMkLst>
            <pc:docMk/>
            <pc:sldMk cId="3503553203" sldId="317"/>
            <ac:picMk id="4" creationId="{B1508E46-2FAB-804A-F22A-6E72BAFDF659}"/>
          </ac:picMkLst>
        </pc:picChg>
        <pc:picChg chg="add mod">
          <ac:chgData name="Aviva Levin" userId="2df5d62bcf7a8a97" providerId="LiveId" clId="{72F45F8D-09A3-104F-A504-FE01ECD956C2}" dt="2022-10-11T20:33:58.791" v="900" actId="1076"/>
          <ac:picMkLst>
            <pc:docMk/>
            <pc:sldMk cId="3503553203" sldId="317"/>
            <ac:picMk id="5" creationId="{1663FC11-27D4-064D-2B82-37DECBA9DE8C}"/>
          </ac:picMkLst>
        </pc:picChg>
      </pc:sldChg>
      <pc:sldChg chg="addSp delSp modSp add mod ord modNotesTx">
        <pc:chgData name="Aviva Levin" userId="2df5d62bcf7a8a97" providerId="LiveId" clId="{72F45F8D-09A3-104F-A504-FE01ECD956C2}" dt="2022-10-15T00:58:08.845" v="2285" actId="20577"/>
        <pc:sldMkLst>
          <pc:docMk/>
          <pc:sldMk cId="2925921398" sldId="318"/>
        </pc:sldMkLst>
        <pc:spChg chg="mod">
          <ac:chgData name="Aviva Levin" userId="2df5d62bcf7a8a97" providerId="LiveId" clId="{72F45F8D-09A3-104F-A504-FE01ECD956C2}" dt="2022-10-11T20:52:30.722" v="902" actId="20577"/>
          <ac:spMkLst>
            <pc:docMk/>
            <pc:sldMk cId="2925921398" sldId="318"/>
            <ac:spMk id="6" creationId="{00000000-0000-0000-0000-000000000000}"/>
          </ac:spMkLst>
        </pc:spChg>
        <pc:spChg chg="del">
          <ac:chgData name="Aviva Levin" userId="2df5d62bcf7a8a97" providerId="LiveId" clId="{72F45F8D-09A3-104F-A504-FE01ECD956C2}" dt="2022-10-11T21:20:49.128" v="1274" actId="478"/>
          <ac:spMkLst>
            <pc:docMk/>
            <pc:sldMk cId="2925921398" sldId="318"/>
            <ac:spMk id="13" creationId="{4666400C-FAEF-96F1-8610-72A8AF5CF044}"/>
          </ac:spMkLst>
        </pc:spChg>
        <pc:picChg chg="add del mod">
          <ac:chgData name="Aviva Levin" userId="2df5d62bcf7a8a97" providerId="LiveId" clId="{72F45F8D-09A3-104F-A504-FE01ECD956C2}" dt="2022-10-11T21:20:22.974" v="1269" actId="478"/>
          <ac:picMkLst>
            <pc:docMk/>
            <pc:sldMk cId="2925921398" sldId="318"/>
            <ac:picMk id="2" creationId="{93A29ED4-17AF-07D6-9997-D7263348155E}"/>
          </ac:picMkLst>
        </pc:picChg>
        <pc:picChg chg="add mod">
          <ac:chgData name="Aviva Levin" userId="2df5d62bcf7a8a97" providerId="LiveId" clId="{72F45F8D-09A3-104F-A504-FE01ECD956C2}" dt="2022-10-11T21:24:10.141" v="1302" actId="1076"/>
          <ac:picMkLst>
            <pc:docMk/>
            <pc:sldMk cId="2925921398" sldId="318"/>
            <ac:picMk id="3" creationId="{65C9EFD1-CC16-5015-FF7A-F87148711873}"/>
          </ac:picMkLst>
        </pc:picChg>
        <pc:picChg chg="add mod">
          <ac:chgData name="Aviva Levin" userId="2df5d62bcf7a8a97" providerId="LiveId" clId="{72F45F8D-09A3-104F-A504-FE01ECD956C2}" dt="2022-10-11T21:24:12.968" v="1304" actId="1076"/>
          <ac:picMkLst>
            <pc:docMk/>
            <pc:sldMk cId="2925921398" sldId="318"/>
            <ac:picMk id="4" creationId="{26091D55-C60C-5F20-73B7-C1118E1D65F3}"/>
          </ac:picMkLst>
        </pc:picChg>
        <pc:picChg chg="add mod">
          <ac:chgData name="Aviva Levin" userId="2df5d62bcf7a8a97" providerId="LiveId" clId="{72F45F8D-09A3-104F-A504-FE01ECD956C2}" dt="2022-10-11T21:24:11.688" v="1303" actId="1076"/>
          <ac:picMkLst>
            <pc:docMk/>
            <pc:sldMk cId="2925921398" sldId="318"/>
            <ac:picMk id="5" creationId="{ED515E7B-AD28-F391-1EDF-C05BF9E77DBA}"/>
          </ac:picMkLst>
        </pc:picChg>
        <pc:picChg chg="del">
          <ac:chgData name="Aviva Levin" userId="2df5d62bcf7a8a97" providerId="LiveId" clId="{72F45F8D-09A3-104F-A504-FE01ECD956C2}" dt="2022-10-11T18:23:30.521" v="587" actId="478"/>
          <ac:picMkLst>
            <pc:docMk/>
            <pc:sldMk cId="2925921398" sldId="318"/>
            <ac:picMk id="10" creationId="{5C737600-BB08-5066-B9EB-93FF5BD5F272}"/>
          </ac:picMkLst>
        </pc:picChg>
        <pc:picChg chg="del">
          <ac:chgData name="Aviva Levin" userId="2df5d62bcf7a8a97" providerId="LiveId" clId="{72F45F8D-09A3-104F-A504-FE01ECD956C2}" dt="2022-10-11T18:23:32.913" v="589" actId="478"/>
          <ac:picMkLst>
            <pc:docMk/>
            <pc:sldMk cId="2925921398" sldId="318"/>
            <ac:picMk id="11" creationId="{20042ABD-EED1-46C3-8493-C56D9AD76EE4}"/>
          </ac:picMkLst>
        </pc:picChg>
        <pc:picChg chg="del">
          <ac:chgData name="Aviva Levin" userId="2df5d62bcf7a8a97" providerId="LiveId" clId="{72F45F8D-09A3-104F-A504-FE01ECD956C2}" dt="2022-10-11T18:23:31.720" v="588" actId="478"/>
          <ac:picMkLst>
            <pc:docMk/>
            <pc:sldMk cId="2925921398" sldId="318"/>
            <ac:picMk id="12" creationId="{ED9053E8-008D-416C-C241-30F0E0369B97}"/>
          </ac:picMkLst>
        </pc:picChg>
        <pc:picChg chg="add mod">
          <ac:chgData name="Aviva Levin" userId="2df5d62bcf7a8a97" providerId="LiveId" clId="{72F45F8D-09A3-104F-A504-FE01ECD956C2}" dt="2022-10-11T21:24:23.443" v="1307" actId="1076"/>
          <ac:picMkLst>
            <pc:docMk/>
            <pc:sldMk cId="2925921398" sldId="318"/>
            <ac:picMk id="1026" creationId="{13BF8907-AFC6-727F-9DE2-2074F57F9BB8}"/>
          </ac:picMkLst>
        </pc:picChg>
      </pc:sldChg>
      <pc:sldChg chg="delSp modSp add mod ord modNotesTx">
        <pc:chgData name="Aviva Levin" userId="2df5d62bcf7a8a97" providerId="LiveId" clId="{72F45F8D-09A3-104F-A504-FE01ECD956C2}" dt="2022-10-11T20:31:16.457" v="892" actId="20578"/>
        <pc:sldMkLst>
          <pc:docMk/>
          <pc:sldMk cId="2654262402" sldId="319"/>
        </pc:sldMkLst>
        <pc:spChg chg="mod">
          <ac:chgData name="Aviva Levin" userId="2df5d62bcf7a8a97" providerId="LiveId" clId="{72F45F8D-09A3-104F-A504-FE01ECD956C2}" dt="2022-10-11T20:23:43.060" v="609" actId="20577"/>
          <ac:spMkLst>
            <pc:docMk/>
            <pc:sldMk cId="2654262402" sldId="319"/>
            <ac:spMk id="2" creationId="{00000000-0000-0000-0000-000000000000}"/>
          </ac:spMkLst>
        </pc:spChg>
        <pc:spChg chg="mod">
          <ac:chgData name="Aviva Levin" userId="2df5d62bcf7a8a97" providerId="LiveId" clId="{72F45F8D-09A3-104F-A504-FE01ECD956C2}" dt="2022-10-11T20:30:32.803" v="890" actId="20577"/>
          <ac:spMkLst>
            <pc:docMk/>
            <pc:sldMk cId="2654262402" sldId="319"/>
            <ac:spMk id="3" creationId="{00000000-0000-0000-0000-000000000000}"/>
          </ac:spMkLst>
        </pc:spChg>
        <pc:picChg chg="del">
          <ac:chgData name="Aviva Levin" userId="2df5d62bcf7a8a97" providerId="LiveId" clId="{72F45F8D-09A3-104F-A504-FE01ECD956C2}" dt="2022-10-11T20:24:30.837" v="694" actId="478"/>
          <ac:picMkLst>
            <pc:docMk/>
            <pc:sldMk cId="2654262402" sldId="319"/>
            <ac:picMk id="4" creationId="{00000000-0000-0000-0000-000000000000}"/>
          </ac:picMkLst>
        </pc:picChg>
      </pc:sldChg>
      <pc:sldChg chg="addSp delSp modSp add mod modClrScheme chgLayout modNotesTx">
        <pc:chgData name="Aviva Levin" userId="2df5d62bcf7a8a97" providerId="LiveId" clId="{72F45F8D-09A3-104F-A504-FE01ECD956C2}" dt="2022-10-14T16:56:30.090" v="2267" actId="20577"/>
        <pc:sldMkLst>
          <pc:docMk/>
          <pc:sldMk cId="683385730" sldId="320"/>
        </pc:sldMkLst>
        <pc:spChg chg="add del mod ord">
          <ac:chgData name="Aviva Levin" userId="2df5d62bcf7a8a97" providerId="LiveId" clId="{72F45F8D-09A3-104F-A504-FE01ECD956C2}" dt="2022-10-11T20:53:09.274" v="918" actId="478"/>
          <ac:spMkLst>
            <pc:docMk/>
            <pc:sldMk cId="683385730" sldId="320"/>
            <ac:spMk id="2" creationId="{19F84CDD-3D41-2CC9-7655-FC005F39AC55}"/>
          </ac:spMkLst>
        </pc:spChg>
        <pc:spChg chg="add mod ord">
          <ac:chgData name="Aviva Levin" userId="2df5d62bcf7a8a97" providerId="LiveId" clId="{72F45F8D-09A3-104F-A504-FE01ECD956C2}" dt="2022-10-12T19:14:55.811" v="1913" actId="14100"/>
          <ac:spMkLst>
            <pc:docMk/>
            <pc:sldMk cId="683385730" sldId="320"/>
            <ac:spMk id="3" creationId="{8A1E06FA-B25D-D8A6-FC5A-89F003AC3B55}"/>
          </ac:spMkLst>
        </pc:spChg>
        <pc:spChg chg="mod">
          <ac:chgData name="Aviva Levin" userId="2df5d62bcf7a8a97" providerId="LiveId" clId="{72F45F8D-09A3-104F-A504-FE01ECD956C2}" dt="2022-10-11T20:52:57.507" v="916" actId="20577"/>
          <ac:spMkLst>
            <pc:docMk/>
            <pc:sldMk cId="683385730" sldId="320"/>
            <ac:spMk id="6" creationId="{00000000-0000-0000-0000-000000000000}"/>
          </ac:spMkLst>
        </pc:spChg>
        <pc:spChg chg="add del mod">
          <ac:chgData name="Aviva Levin" userId="2df5d62bcf7a8a97" providerId="LiveId" clId="{72F45F8D-09A3-104F-A504-FE01ECD956C2}" dt="2022-10-12T19:15:27.582" v="1919" actId="478"/>
          <ac:spMkLst>
            <pc:docMk/>
            <pc:sldMk cId="683385730" sldId="320"/>
            <ac:spMk id="7" creationId="{B620DBA0-E8A4-2FCB-E18B-056D8953C95D}"/>
          </ac:spMkLst>
        </pc:spChg>
        <pc:spChg chg="add mod">
          <ac:chgData name="Aviva Levin" userId="2df5d62bcf7a8a97" providerId="LiveId" clId="{72F45F8D-09A3-104F-A504-FE01ECD956C2}" dt="2022-10-12T19:15:54.466" v="1930" actId="14100"/>
          <ac:spMkLst>
            <pc:docMk/>
            <pc:sldMk cId="683385730" sldId="320"/>
            <ac:spMk id="8" creationId="{3BDC11E7-5DE2-0F60-000B-818B3FEEEA8B}"/>
          </ac:spMkLst>
        </pc:spChg>
        <pc:spChg chg="del">
          <ac:chgData name="Aviva Levin" userId="2df5d62bcf7a8a97" providerId="LiveId" clId="{72F45F8D-09A3-104F-A504-FE01ECD956C2}" dt="2022-10-11T20:54:37.733" v="1213" actId="478"/>
          <ac:spMkLst>
            <pc:docMk/>
            <pc:sldMk cId="683385730" sldId="320"/>
            <ac:spMk id="13" creationId="{4666400C-FAEF-96F1-8610-72A8AF5CF044}"/>
          </ac:spMkLst>
        </pc:spChg>
        <pc:picChg chg="add mod">
          <ac:chgData name="Aviva Levin" userId="2df5d62bcf7a8a97" providerId="LiveId" clId="{72F45F8D-09A3-104F-A504-FE01ECD956C2}" dt="2022-10-11T20:56:36.515" v="1249" actId="1076"/>
          <ac:picMkLst>
            <pc:docMk/>
            <pc:sldMk cId="683385730" sldId="320"/>
            <ac:picMk id="4" creationId="{B4A380C4-1F39-81A7-6CC7-B6B7BBCC6311}"/>
          </ac:picMkLst>
        </pc:picChg>
      </pc:sldChg>
      <pc:sldChg chg="new del">
        <pc:chgData name="Aviva Levin" userId="2df5d62bcf7a8a97" providerId="LiveId" clId="{72F45F8D-09A3-104F-A504-FE01ECD956C2}" dt="2022-10-11T20:52:47.415" v="904" actId="680"/>
        <pc:sldMkLst>
          <pc:docMk/>
          <pc:sldMk cId="2872364576" sldId="320"/>
        </pc:sldMkLst>
      </pc:sldChg>
      <pc:sldChg chg="addSp modSp new mod ord modAnim modNotesTx">
        <pc:chgData name="Aviva Levin" userId="2df5d62bcf7a8a97" providerId="LiveId" clId="{72F45F8D-09A3-104F-A504-FE01ECD956C2}" dt="2022-10-15T15:54:59.862" v="2364" actId="20577"/>
        <pc:sldMkLst>
          <pc:docMk/>
          <pc:sldMk cId="4158997556" sldId="321"/>
        </pc:sldMkLst>
        <pc:spChg chg="add mod">
          <ac:chgData name="Aviva Levin" userId="2df5d62bcf7a8a97" providerId="LiveId" clId="{72F45F8D-09A3-104F-A504-FE01ECD956C2}" dt="2022-10-12T19:17:25.347" v="1941" actId="14100"/>
          <ac:spMkLst>
            <pc:docMk/>
            <pc:sldMk cId="4158997556" sldId="321"/>
            <ac:spMk id="3" creationId="{D4BD6176-545C-83D6-D35C-2D72D954BCAA}"/>
          </ac:spMkLst>
        </pc:spChg>
        <pc:picChg chg="add mod">
          <ac:chgData name="Aviva Levin" userId="2df5d62bcf7a8a97" providerId="LiveId" clId="{72F45F8D-09A3-104F-A504-FE01ECD956C2}" dt="2022-10-12T19:17:32.219" v="1943" actId="1076"/>
          <ac:picMkLst>
            <pc:docMk/>
            <pc:sldMk cId="4158997556" sldId="321"/>
            <ac:picMk id="2" creationId="{C40C4ECF-84E1-99EC-095F-1F6E60C2ED5C}"/>
          </ac:picMkLst>
        </pc:picChg>
        <pc:picChg chg="add mod">
          <ac:chgData name="Aviva Levin" userId="2df5d62bcf7a8a97" providerId="LiveId" clId="{72F45F8D-09A3-104F-A504-FE01ECD956C2}" dt="2022-10-15T00:53:17.762" v="2276"/>
          <ac:picMkLst>
            <pc:docMk/>
            <pc:sldMk cId="4158997556" sldId="321"/>
            <ac:picMk id="5" creationId="{51402810-E1D2-D765-793E-AE5A7729E0F4}"/>
          </ac:picMkLst>
        </pc:picChg>
      </pc:sldChg>
      <pc:sldChg chg="addSp modSp add mod modAnim">
        <pc:chgData name="Aviva Levin" userId="2df5d62bcf7a8a97" providerId="LiveId" clId="{72F45F8D-09A3-104F-A504-FE01ECD956C2}" dt="2022-10-15T00:58:16.692" v="2287" actId="1076"/>
        <pc:sldMkLst>
          <pc:docMk/>
          <pc:sldMk cId="2834569569" sldId="322"/>
        </pc:sldMkLst>
        <pc:spChg chg="mod">
          <ac:chgData name="Aviva Levin" userId="2df5d62bcf7a8a97" providerId="LiveId" clId="{72F45F8D-09A3-104F-A504-FE01ECD956C2}" dt="2022-10-15T00:58:13.558" v="2286" actId="1076"/>
          <ac:spMkLst>
            <pc:docMk/>
            <pc:sldMk cId="2834569569" sldId="322"/>
            <ac:spMk id="3" creationId="{D4BD6176-545C-83D6-D35C-2D72D954BCAA}"/>
          </ac:spMkLst>
        </pc:spChg>
        <pc:spChg chg="add mod">
          <ac:chgData name="Aviva Levin" userId="2df5d62bcf7a8a97" providerId="LiveId" clId="{72F45F8D-09A3-104F-A504-FE01ECD956C2}" dt="2022-10-15T00:58:16.692" v="2287" actId="1076"/>
          <ac:spMkLst>
            <pc:docMk/>
            <pc:sldMk cId="2834569569" sldId="322"/>
            <ac:spMk id="4" creationId="{72D77F2E-D6D0-B443-51D8-E12F41193908}"/>
          </ac:spMkLst>
        </pc:spChg>
      </pc:sldChg>
      <pc:sldChg chg="modSp add mod">
        <pc:chgData name="Aviva Levin" userId="2df5d62bcf7a8a97" providerId="LiveId" clId="{72F45F8D-09A3-104F-A504-FE01ECD956C2}" dt="2022-10-12T19:22:25.879" v="1987" actId="1076"/>
        <pc:sldMkLst>
          <pc:docMk/>
          <pc:sldMk cId="1074470598" sldId="323"/>
        </pc:sldMkLst>
        <pc:spChg chg="mod">
          <ac:chgData name="Aviva Levin" userId="2df5d62bcf7a8a97" providerId="LiveId" clId="{72F45F8D-09A3-104F-A504-FE01ECD956C2}" dt="2022-10-12T19:22:25.879" v="1987" actId="1076"/>
          <ac:spMkLst>
            <pc:docMk/>
            <pc:sldMk cId="1074470598" sldId="323"/>
            <ac:spMk id="3" creationId="{D4BD6176-545C-83D6-D35C-2D72D954BCAA}"/>
          </ac:spMkLst>
        </pc:spChg>
      </pc:sldChg>
      <pc:sldChg chg="addSp delSp modSp add del mod">
        <pc:chgData name="Aviva Levin" userId="2df5d62bcf7a8a97" providerId="LiveId" clId="{72F45F8D-09A3-104F-A504-FE01ECD956C2}" dt="2022-10-12T19:22:04.975" v="1985"/>
        <pc:sldMkLst>
          <pc:docMk/>
          <pc:sldMk cId="1817052820" sldId="323"/>
        </pc:sldMkLst>
        <pc:picChg chg="add del mod">
          <ac:chgData name="Aviva Levin" userId="2df5d62bcf7a8a97" providerId="LiveId" clId="{72F45F8D-09A3-104F-A504-FE01ECD956C2}" dt="2022-10-12T19:22:04.156" v="1984" actId="1076"/>
          <ac:picMkLst>
            <pc:docMk/>
            <pc:sldMk cId="1817052820" sldId="323"/>
            <ac:picMk id="2" creationId="{C40C4ECF-84E1-99EC-095F-1F6E60C2ED5C}"/>
          </ac:picMkLst>
        </pc:picChg>
      </pc:sldChg>
      <pc:sldChg chg="addSp delSp modSp add mod modNotesTx">
        <pc:chgData name="Aviva Levin" userId="2df5d62bcf7a8a97" providerId="LiveId" clId="{72F45F8D-09A3-104F-A504-FE01ECD956C2}" dt="2022-10-14T16:56:09.984" v="2266" actId="20577"/>
        <pc:sldMkLst>
          <pc:docMk/>
          <pc:sldMk cId="1351492828" sldId="324"/>
        </pc:sldMkLst>
        <pc:spChg chg="del mod">
          <ac:chgData name="Aviva Levin" userId="2df5d62bcf7a8a97" providerId="LiveId" clId="{72F45F8D-09A3-104F-A504-FE01ECD956C2}" dt="2022-10-12T19:40:54.303" v="2028" actId="478"/>
          <ac:spMkLst>
            <pc:docMk/>
            <pc:sldMk cId="1351492828" sldId="324"/>
            <ac:spMk id="3" creationId="{8A1E06FA-B25D-D8A6-FC5A-89F003AC3B55}"/>
          </ac:spMkLst>
        </pc:spChg>
        <pc:spChg chg="mod">
          <ac:chgData name="Aviva Levin" userId="2df5d62bcf7a8a97" providerId="LiveId" clId="{72F45F8D-09A3-104F-A504-FE01ECD956C2}" dt="2022-10-12T19:40:48.010" v="2026" actId="20577"/>
          <ac:spMkLst>
            <pc:docMk/>
            <pc:sldMk cId="1351492828" sldId="324"/>
            <ac:spMk id="6" creationId="{00000000-0000-0000-0000-000000000000}"/>
          </ac:spMkLst>
        </pc:spChg>
        <pc:spChg chg="mod">
          <ac:chgData name="Aviva Levin" userId="2df5d62bcf7a8a97" providerId="LiveId" clId="{72F45F8D-09A3-104F-A504-FE01ECD956C2}" dt="2022-10-12T19:42:39.651" v="2084" actId="14100"/>
          <ac:spMkLst>
            <pc:docMk/>
            <pc:sldMk cId="1351492828" sldId="324"/>
            <ac:spMk id="8" creationId="{3BDC11E7-5DE2-0F60-000B-818B3FEEEA8B}"/>
          </ac:spMkLst>
        </pc:spChg>
        <pc:picChg chg="del">
          <ac:chgData name="Aviva Levin" userId="2df5d62bcf7a8a97" providerId="LiveId" clId="{72F45F8D-09A3-104F-A504-FE01ECD956C2}" dt="2022-10-12T19:40:42.983" v="2011" actId="478"/>
          <ac:picMkLst>
            <pc:docMk/>
            <pc:sldMk cId="1351492828" sldId="324"/>
            <ac:picMk id="4" creationId="{B4A380C4-1F39-81A7-6CC7-B6B7BBCC6311}"/>
          </ac:picMkLst>
        </pc:picChg>
        <pc:picChg chg="add mod">
          <ac:chgData name="Aviva Levin" userId="2df5d62bcf7a8a97" providerId="LiveId" clId="{72F45F8D-09A3-104F-A504-FE01ECD956C2}" dt="2022-10-12T19:42:41.739" v="2085" actId="1076"/>
          <ac:picMkLst>
            <pc:docMk/>
            <pc:sldMk cId="1351492828" sldId="324"/>
            <ac:picMk id="3074" creationId="{52EB37E5-465F-CEAA-7CCB-7C4FC0BC6906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FF0ECF-1D60-4F44-B1FD-CCF898F5904B}" type="datetimeFigureOut">
              <a:rPr lang="en-US" smtClean="0"/>
              <a:t>10/15/22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F00392-BFA1-224D-92A3-0FA54509086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8189869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5D051A-664F-9744-8C01-AF95A1BC47D1}" type="datetimeFigureOut">
              <a:rPr lang="en-US" smtClean="0"/>
              <a:t>10/15/22</a:t>
            </a:fld>
            <a:endParaRPr lang="fr-F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6D4EAC-143F-7F49-AB18-0C7B4284CF3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333739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6D4EAC-143F-7F49-AB18-0C7B4284CF35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002710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6D4EAC-143F-7F49-AB18-0C7B4284CF35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065175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/>
              <a:t>Watch the first 10 seconds,</a:t>
            </a:r>
            <a:r>
              <a:rPr lang="fr-CA" baseline="0" dirty="0"/>
              <a:t> do an impro to finish </a:t>
            </a:r>
            <a:r>
              <a:rPr lang="fr-CA" baseline="0" dirty="0" err="1"/>
              <a:t>it</a:t>
            </a:r>
            <a:endParaRPr lang="fr-CA" baseline="0" dirty="0"/>
          </a:p>
          <a:p>
            <a:r>
              <a:rPr lang="fr-CA" baseline="0" dirty="0" err="1"/>
              <a:t>Give</a:t>
            </a:r>
            <a:r>
              <a:rPr lang="fr-CA" baseline="0" dirty="0"/>
              <a:t> me an </a:t>
            </a:r>
            <a:r>
              <a:rPr lang="fr-CA" baseline="0" dirty="0" err="1"/>
              <a:t>alternate</a:t>
            </a:r>
            <a:r>
              <a:rPr lang="fr-CA" baseline="0" dirty="0"/>
              <a:t> </a:t>
            </a:r>
            <a:r>
              <a:rPr lang="fr-CA" baseline="0" dirty="0" err="1"/>
              <a:t>ending</a:t>
            </a:r>
            <a:r>
              <a:rPr lang="fr-CA" baseline="0" dirty="0"/>
              <a:t>; interview the </a:t>
            </a:r>
            <a:r>
              <a:rPr lang="fr-CA" baseline="0" dirty="0" err="1"/>
              <a:t>characters</a:t>
            </a:r>
            <a:r>
              <a:rPr lang="fr-CA" baseline="0" dirty="0"/>
              <a:t> on a talk show</a:t>
            </a:r>
          </a:p>
          <a:p>
            <a:r>
              <a:rPr lang="fr-CA" dirty="0" err="1"/>
              <a:t>https</a:t>
            </a:r>
            <a:r>
              <a:rPr lang="fr-CA" dirty="0"/>
              <a:t>://</a:t>
            </a:r>
            <a:r>
              <a:rPr lang="fr-CA" dirty="0" err="1"/>
              <a:t>www.youtube.com</a:t>
            </a:r>
            <a:r>
              <a:rPr lang="fr-CA" dirty="0"/>
              <a:t>/</a:t>
            </a:r>
            <a:r>
              <a:rPr lang="fr-CA" dirty="0" err="1"/>
              <a:t>watch?v</a:t>
            </a:r>
            <a:r>
              <a:rPr lang="fr-CA" dirty="0"/>
              <a:t>=mUvk38Lu3l8#t=223.968072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15EDDE-5E03-AD43-89BB-058EB05A6225}" type="slidenum">
              <a:rPr lang="en-CA" smtClean="0"/>
              <a:t>17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517200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15EDDE-5E03-AD43-89BB-058EB05A6225}" type="slidenum">
              <a:rPr lang="en-CA" smtClean="0"/>
              <a:t>18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111292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 err="1"/>
              <a:t>Everyone</a:t>
            </a:r>
            <a:r>
              <a:rPr lang="fr-CA" dirty="0"/>
              <a:t> must use at least one adjective</a:t>
            </a:r>
          </a:p>
          <a:p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6D4EAC-143F-7F49-AB18-0C7B4284CF35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936918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http://</a:t>
            </a:r>
            <a:r>
              <a:rPr lang="en-CA" dirty="0" err="1"/>
              <a:t>www.clipartbest.com</a:t>
            </a:r>
            <a:r>
              <a:rPr lang="en-CA" dirty="0"/>
              <a:t>/</a:t>
            </a:r>
            <a:r>
              <a:rPr lang="en-CA" dirty="0" err="1"/>
              <a:t>cliparts</a:t>
            </a:r>
            <a:r>
              <a:rPr lang="en-CA" dirty="0"/>
              <a:t>/9ip/</a:t>
            </a:r>
            <a:r>
              <a:rPr lang="en-CA" dirty="0" err="1"/>
              <a:t>eaX</a:t>
            </a:r>
            <a:r>
              <a:rPr lang="en-CA" dirty="0"/>
              <a:t>/9ipeaXy6T.jpeg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6D4EAC-143F-7F49-AB18-0C7B4284CF35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280300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http://</a:t>
            </a:r>
            <a:r>
              <a:rPr lang="en-CA" dirty="0" err="1"/>
              <a:t>www.clipartbest.com</a:t>
            </a:r>
            <a:r>
              <a:rPr lang="en-CA" dirty="0"/>
              <a:t>/</a:t>
            </a:r>
            <a:r>
              <a:rPr lang="en-CA" dirty="0" err="1"/>
              <a:t>cliparts</a:t>
            </a:r>
            <a:r>
              <a:rPr lang="en-CA" dirty="0"/>
              <a:t>/9ip/</a:t>
            </a:r>
            <a:r>
              <a:rPr lang="en-CA" dirty="0" err="1"/>
              <a:t>eaX</a:t>
            </a:r>
            <a:r>
              <a:rPr lang="en-CA" dirty="0"/>
              <a:t>/9ipeaXy6T.jpeg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6D4EAC-143F-7F49-AB18-0C7B4284CF35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280300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6D4EAC-143F-7F49-AB18-0C7B4284CF35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6553375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http://</a:t>
            </a:r>
            <a:r>
              <a:rPr lang="en-CA" dirty="0" err="1"/>
              <a:t>tipshomedesign.xyz</a:t>
            </a:r>
            <a:r>
              <a:rPr lang="en-CA" dirty="0"/>
              <a:t>/</a:t>
            </a:r>
            <a:r>
              <a:rPr lang="en-CA" dirty="0" err="1"/>
              <a:t>wp</a:t>
            </a:r>
            <a:r>
              <a:rPr lang="en-CA" dirty="0"/>
              <a:t>-content/uploads/2015/12/empty-classroom-</a:t>
            </a:r>
            <a:r>
              <a:rPr lang="en-CA" dirty="0" err="1"/>
              <a:t>clipart.jpg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6D4EAC-143F-7F49-AB18-0C7B4284CF35}" type="slidenum">
              <a:rPr lang="fr-FR" smtClean="0"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255612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6D4EAC-143F-7F49-AB18-0C7B4284CF35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845048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 err="1"/>
              <a:t>Constantly</a:t>
            </a:r>
            <a:r>
              <a:rPr lang="fr-CA" dirty="0"/>
              <a:t> </a:t>
            </a:r>
            <a:r>
              <a:rPr lang="fr-CA" dirty="0" err="1"/>
              <a:t>navigating</a:t>
            </a:r>
            <a:r>
              <a:rPr lang="fr-CA" dirty="0"/>
              <a:t> </a:t>
            </a:r>
            <a:r>
              <a:rPr lang="fr-CA" dirty="0" err="1"/>
              <a:t>through</a:t>
            </a:r>
            <a:r>
              <a:rPr lang="fr-CA" dirty="0"/>
              <a:t> </a:t>
            </a:r>
            <a:r>
              <a:rPr lang="fr-CA" dirty="0" err="1"/>
              <a:t>these</a:t>
            </a:r>
            <a:endParaRPr lang="fr-CA" dirty="0"/>
          </a:p>
          <a:p>
            <a:r>
              <a:rPr lang="fr-CA" dirty="0"/>
              <a:t>Split over classes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6D4EAC-143F-7F49-AB18-0C7B4284CF35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087960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6D4EAC-143F-7F49-AB18-0C7B4284CF35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109121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6D4EAC-143F-7F49-AB18-0C7B4284CF35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583565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6D4EAC-143F-7F49-AB18-0C7B4284CF35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684830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/>
              <a:t>http://</a:t>
            </a:r>
            <a:r>
              <a:rPr lang="fr-CA" dirty="0" err="1"/>
              <a:t>www.funwithforeignlanguage.com</a:t>
            </a:r>
            <a:r>
              <a:rPr lang="fr-CA" dirty="0"/>
              <a:t>/</a:t>
            </a:r>
            <a:r>
              <a:rPr lang="fr-CA" dirty="0" err="1"/>
              <a:t>wp</a:t>
            </a:r>
            <a:r>
              <a:rPr lang="fr-CA" dirty="0"/>
              <a:t>-content/</a:t>
            </a:r>
            <a:r>
              <a:rPr lang="fr-CA" dirty="0" err="1"/>
              <a:t>uploads</a:t>
            </a:r>
            <a:r>
              <a:rPr lang="fr-CA" dirty="0"/>
              <a:t>/2014/02/14754056.jpg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15EDDE-5E03-AD43-89BB-058EB05A6225}" type="slidenum">
              <a:rPr lang="en-CA" smtClean="0"/>
              <a:t>13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623687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Change up </a:t>
            </a:r>
            <a:r>
              <a:rPr lang="fr-FR" dirty="0" err="1"/>
              <a:t>with</a:t>
            </a:r>
            <a:r>
              <a:rPr lang="fr-FR" dirty="0"/>
              <a:t> différent </a:t>
            </a:r>
            <a:r>
              <a:rPr lang="fr-FR" dirty="0" err="1"/>
              <a:t>characters</a:t>
            </a:r>
            <a:r>
              <a:rPr lang="fr-FR" dirty="0"/>
              <a:t> and settings</a:t>
            </a:r>
          </a:p>
          <a:p>
            <a:r>
              <a:rPr lang="fr-FR" dirty="0"/>
              <a:t>If </a:t>
            </a:r>
            <a:r>
              <a:rPr lang="fr-FR" dirty="0" err="1"/>
              <a:t>you</a:t>
            </a:r>
            <a:r>
              <a:rPr lang="fr-FR" dirty="0"/>
              <a:t> have a IPA – </a:t>
            </a:r>
            <a:r>
              <a:rPr lang="fr-FR" dirty="0" err="1"/>
              <a:t>research</a:t>
            </a:r>
            <a:r>
              <a:rPr lang="fr-FR" dirty="0"/>
              <a:t> for the first part of the </a:t>
            </a:r>
            <a:r>
              <a:rPr lang="fr-FR" dirty="0" err="1"/>
              <a:t>characters</a:t>
            </a:r>
            <a:r>
              <a:rPr lang="fr-FR" dirty="0"/>
              <a:t>, show </a:t>
            </a:r>
            <a:r>
              <a:rPr lang="fr-FR" dirty="0" err="1"/>
              <a:t>what</a:t>
            </a:r>
            <a:r>
              <a:rPr lang="fr-FR" dirty="0"/>
              <a:t> </a:t>
            </a:r>
            <a:r>
              <a:rPr lang="fr-FR" dirty="0" err="1"/>
              <a:t>students</a:t>
            </a:r>
            <a:r>
              <a:rPr lang="fr-FR" dirty="0"/>
              <a:t> know </a:t>
            </a:r>
            <a:r>
              <a:rPr lang="fr-FR" dirty="0" err="1"/>
              <a:t>through</a:t>
            </a:r>
            <a:r>
              <a:rPr lang="fr-FR" dirty="0"/>
              <a:t> </a:t>
            </a:r>
            <a:r>
              <a:rPr lang="fr-FR" dirty="0" err="1"/>
              <a:t>interpersonal</a:t>
            </a:r>
            <a:endParaRPr lang="fr-FR" dirty="0"/>
          </a:p>
          <a:p>
            <a:r>
              <a:rPr lang="fr-FR" dirty="0"/>
              <a:t>Can </a:t>
            </a:r>
            <a:r>
              <a:rPr lang="fr-FR" dirty="0" err="1"/>
              <a:t>be</a:t>
            </a:r>
            <a:r>
              <a:rPr lang="fr-FR" dirty="0"/>
              <a:t> real world people, like </a:t>
            </a:r>
            <a:r>
              <a:rPr lang="fr-FR"/>
              <a:t>activitist</a:t>
            </a:r>
            <a:endParaRPr lang="fr-FR" dirty="0"/>
          </a:p>
          <a:p>
            <a:endParaRPr lang="fr-FR" dirty="0"/>
          </a:p>
          <a:p>
            <a:r>
              <a:rPr lang="fr-FR" dirty="0"/>
              <a:t>https://</a:t>
            </a:r>
            <a:r>
              <a:rPr lang="fr-FR" dirty="0" err="1"/>
              <a:t>www.reddit.com</a:t>
            </a:r>
            <a:r>
              <a:rPr lang="fr-FR" dirty="0"/>
              <a:t>/r/</a:t>
            </a:r>
            <a:r>
              <a:rPr lang="fr-FR" dirty="0" err="1"/>
              <a:t>FavoriteCharacter</a:t>
            </a:r>
            <a:r>
              <a:rPr lang="fr-FR" dirty="0"/>
              <a:t>/</a:t>
            </a:r>
            <a:r>
              <a:rPr lang="fr-FR" dirty="0" err="1"/>
              <a:t>comments</a:t>
            </a:r>
            <a:r>
              <a:rPr lang="fr-FR" dirty="0"/>
              <a:t>/mqnm0h/my_top_30_favorite_fictional_characters/</a:t>
            </a:r>
          </a:p>
          <a:p>
            <a:r>
              <a:rPr lang="fr-FR" dirty="0"/>
              <a:t>https://</a:t>
            </a:r>
            <a:r>
              <a:rPr lang="fr-FR" dirty="0" err="1"/>
              <a:t>www.goodreads.com</a:t>
            </a:r>
            <a:r>
              <a:rPr lang="fr-FR" dirty="0"/>
              <a:t>/topic/show/19239427-a-z-fictional-locations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6D4EAC-143F-7F49-AB18-0C7B4284CF35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710204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What is this?  What happened before this?</a:t>
            </a:r>
          </a:p>
          <a:p>
            <a:r>
              <a:rPr lang="en-CA" dirty="0"/>
              <a:t>https://</a:t>
            </a:r>
            <a:r>
              <a:rPr lang="en-CA" dirty="0" err="1"/>
              <a:t>www.businessinsider.com</a:t>
            </a:r>
            <a:r>
              <a:rPr lang="en-CA" dirty="0"/>
              <a:t>/50-awesome-inventions-2010-9#neck-brush-9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15EDDE-5E03-AD43-89BB-058EB05A6225}" type="slidenum">
              <a:rPr lang="en-CA" smtClean="0"/>
              <a:t>15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930252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7D794-CD8B-FD4D-80B2-E806210AFC7B}" type="datetimeFigureOut">
              <a:rPr lang="en-US" smtClean="0"/>
              <a:t>10/15/22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2D8F9-9BC2-104B-8E5C-7698EFFF637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14299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xmlns:p14="http://schemas.microsoft.com/office/powerpoint/2010/main" spd="slow" advClick="0" advTm="15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7D794-CD8B-FD4D-80B2-E806210AFC7B}" type="datetimeFigureOut">
              <a:rPr lang="en-US" smtClean="0"/>
              <a:t>10/15/22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2D8F9-9BC2-104B-8E5C-7698EFFF637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41099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xmlns:p14="http://schemas.microsoft.com/office/powerpoint/2010/main" spd="slow" advClick="0" advTm="15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7D794-CD8B-FD4D-80B2-E806210AFC7B}" type="datetimeFigureOut">
              <a:rPr lang="en-US" smtClean="0"/>
              <a:t>10/15/22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2D8F9-9BC2-104B-8E5C-7698EFFF637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929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xmlns:p14="http://schemas.microsoft.com/office/powerpoint/2010/main" spd="slow" advClick="0" advTm="15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7D794-CD8B-FD4D-80B2-E806210AFC7B}" type="datetimeFigureOut">
              <a:rPr lang="en-US" smtClean="0"/>
              <a:t>10/15/22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2D8F9-9BC2-104B-8E5C-7698EFFF637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01038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xmlns:p14="http://schemas.microsoft.com/office/powerpoint/2010/main" spd="slow" advClick="0" advTm="15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7D794-CD8B-FD4D-80B2-E806210AFC7B}" type="datetimeFigureOut">
              <a:rPr lang="en-US" smtClean="0"/>
              <a:t>10/15/22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2D8F9-9BC2-104B-8E5C-7698EFFF637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4088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xmlns:p14="http://schemas.microsoft.com/office/powerpoint/2010/main" spd="slow" advClick="0" advTm="15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7D794-CD8B-FD4D-80B2-E806210AFC7B}" type="datetimeFigureOut">
              <a:rPr lang="en-US" smtClean="0"/>
              <a:t>10/15/22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2D8F9-9BC2-104B-8E5C-7698EFFF637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62473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xmlns:p14="http://schemas.microsoft.com/office/powerpoint/2010/main" spd="slow" advClick="0" advTm="15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7D794-CD8B-FD4D-80B2-E806210AFC7B}" type="datetimeFigureOut">
              <a:rPr lang="en-US" smtClean="0"/>
              <a:t>10/15/22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2D8F9-9BC2-104B-8E5C-7698EFFF637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98894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xmlns:p14="http://schemas.microsoft.com/office/powerpoint/2010/main" spd="slow" advClick="0" advTm="15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7D794-CD8B-FD4D-80B2-E806210AFC7B}" type="datetimeFigureOut">
              <a:rPr lang="en-US" smtClean="0"/>
              <a:t>10/15/22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2D8F9-9BC2-104B-8E5C-7698EFFF637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59599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xmlns:p14="http://schemas.microsoft.com/office/powerpoint/2010/main" spd="slow" advClick="0" advTm="15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7D794-CD8B-FD4D-80B2-E806210AFC7B}" type="datetimeFigureOut">
              <a:rPr lang="en-US" smtClean="0"/>
              <a:t>10/15/22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2D8F9-9BC2-104B-8E5C-7698EFFF637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87086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xmlns:p14="http://schemas.microsoft.com/office/powerpoint/2010/main" spd="slow" advClick="0" advTm="15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7D794-CD8B-FD4D-80B2-E806210AFC7B}" type="datetimeFigureOut">
              <a:rPr lang="en-US" smtClean="0"/>
              <a:t>10/15/22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2D8F9-9BC2-104B-8E5C-7698EFFF637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58043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xmlns:p14="http://schemas.microsoft.com/office/powerpoint/2010/main" spd="slow" advClick="0" advTm="15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7D794-CD8B-FD4D-80B2-E806210AFC7B}" type="datetimeFigureOut">
              <a:rPr lang="en-US" smtClean="0"/>
              <a:t>10/15/22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2D8F9-9BC2-104B-8E5C-7698EFFF637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47603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xmlns:p14="http://schemas.microsoft.com/office/powerpoint/2010/main" spd="slow" advClick="0" advTm="15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E7D794-CD8B-FD4D-80B2-E806210AFC7B}" type="datetimeFigureOut">
              <a:rPr lang="en-US" smtClean="0"/>
              <a:t>10/15/22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A2D8F9-9BC2-104B-8E5C-7698EFFF637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36646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xmlns:p14="http://schemas.microsoft.com/office/powerpoint/2010/main" spd="slow" advClick="0" advTm="15000"/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essonimpossible.com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aviva.levin@gmail.com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lessonimpossible.com/blog/prompts-for-free-scenes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lessonimpossible.com/blog/picture-stories" TargetMode="Externa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lessonimpossible.com/blog/addressing-arguments-against-drama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essonimpossible.com/blog/what-are-you-doing-improv-grammar-game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lessonimpossible.com/blog/adapting-scripted-role-plays-with-improv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essonimpossible.com/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essonimpossible.com/blog/what-is-improv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essonimpossible.com/blog/the-7-cs-of-drama" TargetMode="Externa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hyperlink" Target="https://www.lessonimpossible.com/blog/drama-grammar-part-ii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alphaModFix amt="5000"/>
          </a:blip>
          <a:stretch>
            <a:fillRect/>
          </a:stretch>
        </p:blipFill>
        <p:spPr>
          <a:xfrm>
            <a:off x="0" y="0"/>
            <a:ext cx="9144001" cy="691544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1698" y="1202366"/>
            <a:ext cx="8360602" cy="2526242"/>
          </a:xfrm>
        </p:spPr>
        <p:txBody>
          <a:bodyPr>
            <a:normAutofit fontScale="90000"/>
          </a:bodyPr>
          <a:lstStyle/>
          <a:p>
            <a:br>
              <a:rPr lang="fr-FR" sz="6000" dirty="0">
                <a:latin typeface="Marker Felt"/>
                <a:cs typeface="Marker Felt"/>
              </a:rPr>
            </a:br>
            <a:r>
              <a:rPr lang="en-US" sz="6700" dirty="0">
                <a:latin typeface="Marker Felt Thin" panose="02000400000000000000" pitchFamily="2" charset="77"/>
              </a:rPr>
              <a:t>Classrooms without Scripts: Using Improv in the Second Language Classroom</a:t>
            </a:r>
            <a:br>
              <a:rPr lang="fr-FR" sz="6600" dirty="0">
                <a:latin typeface="Marker Felt"/>
                <a:cs typeface="Marker Felt"/>
              </a:rPr>
            </a:br>
            <a:br>
              <a:rPr lang="fr-FR" sz="6600" dirty="0">
                <a:latin typeface="Marker Felt"/>
                <a:cs typeface="Marker Felt"/>
              </a:rPr>
            </a:br>
            <a:endParaRPr lang="fr-FR" sz="3600" b="0" i="0" dirty="0">
              <a:latin typeface="Marker Felt"/>
              <a:cs typeface="Marker Felt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67898" y="2465487"/>
            <a:ext cx="8208202" cy="46918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fr-FR" sz="6000" dirty="0">
                <a:latin typeface="Marker Felt"/>
                <a:cs typeface="Marker Felt"/>
              </a:rPr>
            </a:br>
            <a:br>
              <a:rPr lang="fr-FR" sz="6600" dirty="0">
                <a:latin typeface="Marker Felt"/>
                <a:cs typeface="Marker Felt"/>
              </a:rPr>
            </a:br>
            <a:br>
              <a:rPr lang="fr-FR" sz="6600" dirty="0">
                <a:latin typeface="Marker Felt"/>
                <a:cs typeface="Marker Felt"/>
              </a:rPr>
            </a:br>
            <a:r>
              <a:rPr lang="fr-FR" dirty="0">
                <a:latin typeface="Marker Felt"/>
                <a:cs typeface="Marker Felt"/>
              </a:rPr>
              <a:t>Aviva Levin </a:t>
            </a:r>
            <a:br>
              <a:rPr lang="fr-FR" dirty="0">
                <a:latin typeface="Marker Felt"/>
                <a:cs typeface="Marker Felt"/>
              </a:rPr>
            </a:br>
            <a:r>
              <a:rPr lang="fr-FR" sz="3600" dirty="0">
                <a:latin typeface="Marker Felt"/>
                <a:cs typeface="Marker Felt"/>
                <a:hlinkClick r:id="rId3"/>
              </a:rPr>
              <a:t>www.lessonimpossible.com</a:t>
            </a:r>
            <a:r>
              <a:rPr lang="fr-FR" sz="3600" dirty="0">
                <a:latin typeface="Marker Felt"/>
                <a:cs typeface="Marker Felt"/>
              </a:rPr>
              <a:t> </a:t>
            </a:r>
          </a:p>
          <a:p>
            <a:r>
              <a:rPr lang="fr-FR" sz="3600" dirty="0">
                <a:latin typeface="Marker Felt"/>
                <a:cs typeface="Marker Felt"/>
                <a:hlinkClick r:id="rId4"/>
              </a:rPr>
              <a:t>aviva.levin@gmail.com</a:t>
            </a:r>
            <a:r>
              <a:rPr lang="fr-FR" sz="3600" dirty="0">
                <a:latin typeface="Marker Felt"/>
                <a:cs typeface="Marker Felt"/>
              </a:rPr>
              <a:t> </a:t>
            </a:r>
          </a:p>
          <a:p>
            <a:endParaRPr lang="fr-FR" sz="3600" dirty="0">
              <a:latin typeface="Marker Felt"/>
              <a:cs typeface="Marker Felt"/>
            </a:endParaRPr>
          </a:p>
          <a:p>
            <a:endParaRPr lang="fr-FR" sz="3600" dirty="0">
              <a:latin typeface="Marker Felt"/>
              <a:cs typeface="Marker Felt"/>
            </a:endParaRPr>
          </a:p>
          <a:p>
            <a:r>
              <a:rPr lang="fr-FR" sz="3600" dirty="0">
                <a:latin typeface="Marker Felt"/>
                <a:cs typeface="Marker Felt"/>
              </a:rPr>
              <a:t>WAFLT-COFLT FALL CONFERENCE</a:t>
            </a:r>
            <a:br>
              <a:rPr lang="fr-FR" sz="3600" dirty="0">
                <a:latin typeface="Marker Felt"/>
                <a:cs typeface="Marker Felt"/>
              </a:rPr>
            </a:br>
            <a:endParaRPr lang="fr-FR" sz="3600" dirty="0">
              <a:latin typeface="Marker Felt"/>
              <a:cs typeface="Marker Felt"/>
            </a:endParaRPr>
          </a:p>
        </p:txBody>
      </p:sp>
    </p:spTree>
    <p:extLst>
      <p:ext uri="{BB962C8B-B14F-4D97-AF65-F5344CB8AC3E}">
        <p14:creationId xmlns:p14="http://schemas.microsoft.com/office/powerpoint/2010/main" val="35411090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latin typeface="Marker Felt"/>
                <a:cs typeface="Marker Felt"/>
              </a:rPr>
              <a:t>Introductions! </a:t>
            </a:r>
            <a:endParaRPr lang="fr-F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1037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>
                <a:latin typeface="Marker Felt Thin" panose="02000400000000000000" pitchFamily="2" charset="77"/>
                <a:cs typeface="Marker Felt"/>
              </a:rPr>
              <a:t>Person A:</a:t>
            </a:r>
          </a:p>
          <a:p>
            <a:r>
              <a:rPr lang="en-US" dirty="0">
                <a:latin typeface="Marker Felt Thin" panose="02000400000000000000" pitchFamily="2" charset="77"/>
                <a:cs typeface="Marker Felt"/>
              </a:rPr>
              <a:t>Introduce yourself: “Hi! I’m [name &amp; title]”</a:t>
            </a:r>
          </a:p>
          <a:p>
            <a:r>
              <a:rPr lang="en-US" dirty="0">
                <a:latin typeface="Marker Felt Thin" panose="02000400000000000000" pitchFamily="2" charset="77"/>
                <a:cs typeface="Marker Felt"/>
              </a:rPr>
              <a:t>Give a “gift” to Person B: “Here is a/an ---”</a:t>
            </a:r>
          </a:p>
          <a:p>
            <a:pPr marL="0" indent="0">
              <a:buNone/>
            </a:pPr>
            <a:r>
              <a:rPr lang="en-US" dirty="0">
                <a:latin typeface="Marker Felt Thin" panose="02000400000000000000" pitchFamily="2" charset="77"/>
                <a:cs typeface="Marker Felt"/>
              </a:rPr>
              <a:t>Person B:</a:t>
            </a:r>
          </a:p>
          <a:p>
            <a:r>
              <a:rPr lang="en-US" dirty="0">
                <a:latin typeface="Marker Felt Thin" panose="02000400000000000000" pitchFamily="2" charset="77"/>
                <a:cs typeface="Marker Felt"/>
              </a:rPr>
              <a:t>Take the “gift”, say “thank you for the </a:t>
            </a:r>
            <a:r>
              <a:rPr lang="en-US" dirty="0">
                <a:solidFill>
                  <a:srgbClr val="FF0000"/>
                </a:solidFill>
                <a:latin typeface="Marker Felt Thin" panose="02000400000000000000" pitchFamily="2" charset="77"/>
                <a:cs typeface="Marker Felt"/>
              </a:rPr>
              <a:t>[adjective] </a:t>
            </a:r>
            <a:r>
              <a:rPr lang="en-US" dirty="0">
                <a:latin typeface="Marker Felt Thin" panose="02000400000000000000" pitchFamily="2" charset="77"/>
                <a:cs typeface="Marker Felt"/>
              </a:rPr>
              <a:t>----”</a:t>
            </a:r>
          </a:p>
          <a:p>
            <a:r>
              <a:rPr lang="en-US" dirty="0">
                <a:latin typeface="Marker Felt Thin" panose="02000400000000000000" pitchFamily="2" charset="77"/>
                <a:cs typeface="Marker Felt"/>
              </a:rPr>
              <a:t>Introduce yourself: “Hi! I’m [name &amp; title]”</a:t>
            </a:r>
            <a:endParaRPr lang="en-GB" dirty="0">
              <a:latin typeface="Marker Felt Thin" panose="02000400000000000000" pitchFamily="2" charset="77"/>
              <a:cs typeface="Marker Felt"/>
            </a:endParaRPr>
          </a:p>
          <a:p>
            <a:r>
              <a:rPr lang="en-GB" dirty="0">
                <a:latin typeface="Marker Felt Thin" panose="02000400000000000000" pitchFamily="2" charset="77"/>
                <a:cs typeface="Marker Felt"/>
              </a:rPr>
              <a:t>Transform the gift, make a new one, give it to Person C: </a:t>
            </a:r>
            <a:r>
              <a:rPr lang="en-US" dirty="0">
                <a:latin typeface="Marker Felt Thin" panose="02000400000000000000" pitchFamily="2" charset="77"/>
                <a:cs typeface="Marker Felt"/>
              </a:rPr>
              <a:t>“Here is a/an ---”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45EB91FD-C11C-CE33-56ED-40ECA2B85882}"/>
              </a:ext>
            </a:extLst>
          </p:cNvPr>
          <p:cNvCxnSpPr>
            <a:cxnSpLocks/>
          </p:cNvCxnSpPr>
          <p:nvPr/>
        </p:nvCxnSpPr>
        <p:spPr>
          <a:xfrm flipV="1">
            <a:off x="6146800" y="3111778"/>
            <a:ext cx="571500" cy="3683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84866D4-D014-DC7E-E763-F42214204A9C}"/>
              </a:ext>
            </a:extLst>
          </p:cNvPr>
          <p:cNvCxnSpPr>
            <a:cxnSpLocks/>
          </p:cNvCxnSpPr>
          <p:nvPr/>
        </p:nvCxnSpPr>
        <p:spPr>
          <a:xfrm>
            <a:off x="6146800" y="3450193"/>
            <a:ext cx="571500" cy="3873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B90E7776-273E-4D67-4D47-7E4A7718C9F7}"/>
              </a:ext>
            </a:extLst>
          </p:cNvPr>
          <p:cNvSpPr txBox="1"/>
          <p:nvPr/>
        </p:nvSpPr>
        <p:spPr>
          <a:xfrm>
            <a:off x="2514600" y="3450193"/>
            <a:ext cx="3790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solidFill>
                  <a:srgbClr val="FF0000"/>
                </a:solidFill>
              </a:rPr>
              <a:t>Use of the </a:t>
            </a:r>
            <a:r>
              <a:rPr lang="fr-CA" dirty="0" err="1">
                <a:solidFill>
                  <a:srgbClr val="FF0000"/>
                </a:solidFill>
              </a:rPr>
              <a:t>definite</a:t>
            </a:r>
            <a:r>
              <a:rPr lang="fr-CA" dirty="0">
                <a:solidFill>
                  <a:srgbClr val="FF0000"/>
                </a:solidFill>
              </a:rPr>
              <a:t> &amp; </a:t>
            </a:r>
            <a:r>
              <a:rPr lang="fr-CA" dirty="0" err="1">
                <a:solidFill>
                  <a:srgbClr val="FF0000"/>
                </a:solidFill>
              </a:rPr>
              <a:t>indefinite</a:t>
            </a:r>
            <a:r>
              <a:rPr lang="fr-CA" dirty="0">
                <a:solidFill>
                  <a:srgbClr val="FF0000"/>
                </a:solidFill>
              </a:rPr>
              <a:t> article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E32E8651-2681-B92D-2D1C-AFE38E2E7F5D}"/>
              </a:ext>
            </a:extLst>
          </p:cNvPr>
          <p:cNvCxnSpPr>
            <a:cxnSpLocks/>
          </p:cNvCxnSpPr>
          <p:nvPr/>
        </p:nvCxnSpPr>
        <p:spPr>
          <a:xfrm flipH="1">
            <a:off x="3673475" y="4423474"/>
            <a:ext cx="89852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D93A21B6-BAC4-ECA5-506E-08313A253154}"/>
              </a:ext>
            </a:extLst>
          </p:cNvPr>
          <p:cNvSpPr txBox="1"/>
          <p:nvPr/>
        </p:nvSpPr>
        <p:spPr>
          <a:xfrm>
            <a:off x="4572000" y="4238808"/>
            <a:ext cx="279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 err="1">
                <a:solidFill>
                  <a:srgbClr val="FF0000"/>
                </a:solidFill>
              </a:rPr>
              <a:t>Reinforcing</a:t>
            </a:r>
            <a:r>
              <a:rPr lang="fr-CA" dirty="0">
                <a:solidFill>
                  <a:srgbClr val="FF0000"/>
                </a:solidFill>
              </a:rPr>
              <a:t> </a:t>
            </a:r>
            <a:r>
              <a:rPr lang="fr-CA" dirty="0" err="1">
                <a:solidFill>
                  <a:srgbClr val="FF0000"/>
                </a:solidFill>
              </a:rPr>
              <a:t>vocabulary</a:t>
            </a:r>
            <a:endParaRPr lang="fr-CA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7300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xmlns:p14="http://schemas.microsoft.com/office/powerpoint/2010/main" spd="slow" advTm="15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40C4ECF-84E1-99EC-095F-1F6E60C2ED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" y="-26085"/>
            <a:ext cx="8953500" cy="6910170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D4BD6176-545C-83D6-D35C-2D72D954BCAA}"/>
              </a:ext>
            </a:extLst>
          </p:cNvPr>
          <p:cNvSpPr/>
          <p:nvPr/>
        </p:nvSpPr>
        <p:spPr>
          <a:xfrm>
            <a:off x="4476750" y="145708"/>
            <a:ext cx="4572000" cy="2717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72D77F2E-D6D0-B443-51D8-E12F41193908}"/>
              </a:ext>
            </a:extLst>
          </p:cNvPr>
          <p:cNvSpPr/>
          <p:nvPr/>
        </p:nvSpPr>
        <p:spPr>
          <a:xfrm>
            <a:off x="95250" y="3035301"/>
            <a:ext cx="4572000" cy="2717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834569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xmlns:p14="http://schemas.microsoft.com/office/powerpoint/2010/main" spd="slow"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6600" dirty="0">
                <a:latin typeface="Marker Felt"/>
                <a:cs typeface="Marker Felt"/>
              </a:rPr>
              <a:t>Free </a:t>
            </a:r>
            <a:r>
              <a:rPr lang="fr-FR" sz="6600" dirty="0" err="1">
                <a:latin typeface="Marker Felt"/>
                <a:cs typeface="Marker Felt"/>
              </a:rPr>
              <a:t>Scenes</a:t>
            </a:r>
            <a:endParaRPr lang="fr-FR" sz="6600" dirty="0">
              <a:latin typeface="Marker Felt"/>
              <a:cs typeface="Marker Fe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1E06FA-B25D-D8A6-FC5A-89F003AC3B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417638"/>
            <a:ext cx="8686800" cy="4525962"/>
          </a:xfrm>
        </p:spPr>
        <p:txBody>
          <a:bodyPr>
            <a:noAutofit/>
          </a:bodyPr>
          <a:lstStyle/>
          <a:p>
            <a:r>
              <a:rPr lang="fr-CA" sz="3600" dirty="0" err="1">
                <a:latin typeface="Marker Felt Thin" panose="02000400000000000000" pitchFamily="2" charset="77"/>
              </a:rPr>
              <a:t>Students</a:t>
            </a:r>
            <a:r>
              <a:rPr lang="fr-CA" sz="3600" dirty="0">
                <a:latin typeface="Marker Felt Thin" panose="02000400000000000000" pitchFamily="2" charset="77"/>
              </a:rPr>
              <a:t> are </a:t>
            </a:r>
            <a:r>
              <a:rPr lang="fr-CA" sz="3600" dirty="0" err="1">
                <a:latin typeface="Marker Felt Thin" panose="02000400000000000000" pitchFamily="2" charset="77"/>
              </a:rPr>
              <a:t>given</a:t>
            </a:r>
            <a:r>
              <a:rPr lang="fr-CA" sz="3600" dirty="0">
                <a:latin typeface="Marker Felt Thin" panose="02000400000000000000" pitchFamily="2" charset="77"/>
              </a:rPr>
              <a:t> a ‘prompt’ </a:t>
            </a:r>
          </a:p>
          <a:p>
            <a:r>
              <a:rPr lang="fr-CA" sz="3600" dirty="0" err="1">
                <a:latin typeface="Marker Felt Thin" panose="02000400000000000000" pitchFamily="2" charset="77"/>
              </a:rPr>
              <a:t>Students</a:t>
            </a:r>
            <a:r>
              <a:rPr lang="fr-CA" sz="3600" dirty="0">
                <a:latin typeface="Marker Felt Thin" panose="02000400000000000000" pitchFamily="2" charset="77"/>
              </a:rPr>
              <a:t> are </a:t>
            </a:r>
            <a:r>
              <a:rPr lang="fr-CA" sz="3600" dirty="0" err="1">
                <a:latin typeface="Marker Felt Thin" panose="02000400000000000000" pitchFamily="2" charset="77"/>
              </a:rPr>
              <a:t>given</a:t>
            </a:r>
            <a:r>
              <a:rPr lang="fr-CA" sz="3600" dirty="0">
                <a:latin typeface="Marker Felt Thin" panose="02000400000000000000" pitchFamily="2" charset="77"/>
              </a:rPr>
              <a:t> time to </a:t>
            </a:r>
            <a:r>
              <a:rPr lang="fr-CA" sz="3600" dirty="0" err="1">
                <a:latin typeface="Marker Felt Thin" panose="02000400000000000000" pitchFamily="2" charset="77"/>
              </a:rPr>
              <a:t>create</a:t>
            </a:r>
            <a:r>
              <a:rPr lang="fr-CA" sz="3600" dirty="0">
                <a:latin typeface="Marker Felt Thin" panose="02000400000000000000" pitchFamily="2" charset="77"/>
              </a:rPr>
              <a:t> a </a:t>
            </a:r>
            <a:r>
              <a:rPr lang="fr-CA" sz="3600" dirty="0" err="1">
                <a:latin typeface="Marker Felt Thin" panose="02000400000000000000" pitchFamily="2" charset="77"/>
              </a:rPr>
              <a:t>scene</a:t>
            </a:r>
            <a:r>
              <a:rPr lang="fr-CA" sz="3600" dirty="0">
                <a:latin typeface="Marker Felt Thin" panose="02000400000000000000" pitchFamily="2" charset="77"/>
              </a:rPr>
              <a:t> (I </a:t>
            </a:r>
            <a:r>
              <a:rPr lang="fr-CA" sz="3600" dirty="0" err="1">
                <a:latin typeface="Marker Felt Thin" panose="02000400000000000000" pitchFamily="2" charset="77"/>
              </a:rPr>
              <a:t>usually</a:t>
            </a:r>
            <a:r>
              <a:rPr lang="fr-CA" sz="3600" dirty="0">
                <a:latin typeface="Marker Felt Thin" panose="02000400000000000000" pitchFamily="2" charset="77"/>
              </a:rPr>
              <a:t> </a:t>
            </a:r>
            <a:r>
              <a:rPr lang="fr-CA" sz="3600" dirty="0" err="1">
                <a:latin typeface="Marker Felt Thin" panose="02000400000000000000" pitchFamily="2" charset="77"/>
              </a:rPr>
              <a:t>allow</a:t>
            </a:r>
            <a:r>
              <a:rPr lang="fr-CA" sz="3600" dirty="0">
                <a:latin typeface="Marker Felt Thin" panose="02000400000000000000" pitchFamily="2" charset="77"/>
              </a:rPr>
              <a:t> class </a:t>
            </a:r>
            <a:r>
              <a:rPr lang="fr-CA" sz="3600" dirty="0" err="1">
                <a:latin typeface="Marker Felt Thin" panose="02000400000000000000" pitchFamily="2" charset="77"/>
              </a:rPr>
              <a:t>materials</a:t>
            </a:r>
            <a:r>
              <a:rPr lang="fr-CA" sz="3600" dirty="0">
                <a:latin typeface="Marker Felt Thin" panose="02000400000000000000" pitchFamily="2" charset="77"/>
              </a:rPr>
              <a:t> as </a:t>
            </a:r>
            <a:r>
              <a:rPr lang="fr-CA" sz="3600" dirty="0" err="1">
                <a:latin typeface="Marker Felt Thin" panose="02000400000000000000" pitchFamily="2" charset="77"/>
              </a:rPr>
              <a:t>reference</a:t>
            </a:r>
            <a:r>
              <a:rPr lang="fr-CA" sz="3600" dirty="0">
                <a:latin typeface="Marker Felt Thin" panose="02000400000000000000" pitchFamily="2" charset="77"/>
              </a:rPr>
              <a:t>)</a:t>
            </a:r>
          </a:p>
          <a:p>
            <a:pPr lvl="1"/>
            <a:r>
              <a:rPr lang="fr-CA" sz="3600" dirty="0">
                <a:latin typeface="Marker Felt Thin" panose="02000400000000000000" pitchFamily="2" charset="77"/>
              </a:rPr>
              <a:t>Translanguaging and </a:t>
            </a:r>
            <a:r>
              <a:rPr lang="fr-CA" sz="3600" dirty="0" err="1">
                <a:latin typeface="Marker Felt Thin" panose="02000400000000000000" pitchFamily="2" charset="77"/>
              </a:rPr>
              <a:t>cooperative</a:t>
            </a:r>
            <a:r>
              <a:rPr lang="fr-CA" sz="3600" dirty="0">
                <a:latin typeface="Marker Felt Thin" panose="02000400000000000000" pitchFamily="2" charset="77"/>
              </a:rPr>
              <a:t> </a:t>
            </a:r>
            <a:r>
              <a:rPr lang="fr-CA" sz="3600" dirty="0" err="1">
                <a:latin typeface="Marker Felt Thin" panose="02000400000000000000" pitchFamily="2" charset="77"/>
              </a:rPr>
              <a:t>skills</a:t>
            </a:r>
            <a:endParaRPr lang="fr-CA" sz="3600" dirty="0">
              <a:latin typeface="Marker Felt Thin" panose="02000400000000000000" pitchFamily="2" charset="77"/>
            </a:endParaRPr>
          </a:p>
          <a:p>
            <a:pPr lvl="1"/>
            <a:r>
              <a:rPr lang="fr-CA" sz="3600" dirty="0">
                <a:latin typeface="Marker Felt Thin" panose="02000400000000000000" pitchFamily="2" charset="77"/>
              </a:rPr>
              <a:t>Time to </a:t>
            </a:r>
            <a:r>
              <a:rPr lang="fr-CA" sz="3600" dirty="0" err="1">
                <a:latin typeface="Marker Felt Thin" panose="02000400000000000000" pitchFamily="2" charset="77"/>
              </a:rPr>
              <a:t>ask</a:t>
            </a:r>
            <a:r>
              <a:rPr lang="fr-CA" sz="3600" dirty="0">
                <a:latin typeface="Marker Felt Thin" panose="02000400000000000000" pitchFamily="2" charset="77"/>
              </a:rPr>
              <a:t> questions, puzzle </a:t>
            </a:r>
            <a:r>
              <a:rPr lang="fr-CA" sz="3600" dirty="0" err="1">
                <a:latin typeface="Marker Felt Thin" panose="02000400000000000000" pitchFamily="2" charset="77"/>
              </a:rPr>
              <a:t>things</a:t>
            </a:r>
            <a:r>
              <a:rPr lang="fr-CA" sz="3600" dirty="0">
                <a:latin typeface="Marker Felt Thin" panose="02000400000000000000" pitchFamily="2" charset="77"/>
              </a:rPr>
              <a:t> out</a:t>
            </a:r>
          </a:p>
          <a:p>
            <a:pPr lvl="1"/>
            <a:r>
              <a:rPr lang="fr-CA" sz="3600" dirty="0" err="1">
                <a:latin typeface="Marker Felt Thin" panose="02000400000000000000" pitchFamily="2" charset="77"/>
              </a:rPr>
              <a:t>Students</a:t>
            </a:r>
            <a:r>
              <a:rPr lang="fr-CA" sz="3600" dirty="0">
                <a:latin typeface="Marker Felt Thin" panose="02000400000000000000" pitchFamily="2" charset="77"/>
              </a:rPr>
              <a:t> </a:t>
            </a:r>
            <a:r>
              <a:rPr lang="fr-CA" sz="3600" dirty="0" err="1">
                <a:latin typeface="Marker Felt Thin" panose="02000400000000000000" pitchFamily="2" charset="77"/>
              </a:rPr>
              <a:t>feel</a:t>
            </a:r>
            <a:r>
              <a:rPr lang="fr-CA" sz="3600" dirty="0">
                <a:latin typeface="Marker Felt Thin" panose="02000400000000000000" pitchFamily="2" charset="77"/>
              </a:rPr>
              <a:t> more confident</a:t>
            </a:r>
          </a:p>
          <a:p>
            <a:r>
              <a:rPr lang="fr-CA" sz="3600" dirty="0" err="1">
                <a:latin typeface="Marker Felt Thin" panose="02000400000000000000" pitchFamily="2" charset="77"/>
              </a:rPr>
              <a:t>Students</a:t>
            </a:r>
            <a:r>
              <a:rPr lang="fr-CA" sz="3600" dirty="0">
                <a:latin typeface="Marker Felt Thin" panose="02000400000000000000" pitchFamily="2" charset="77"/>
              </a:rPr>
              <a:t> </a:t>
            </a:r>
            <a:r>
              <a:rPr lang="fr-CA" sz="3600" dirty="0" err="1">
                <a:latin typeface="Marker Felt Thin" panose="02000400000000000000" pitchFamily="2" charset="77"/>
              </a:rPr>
              <a:t>present</a:t>
            </a:r>
            <a:r>
              <a:rPr lang="fr-CA" sz="3600" dirty="0">
                <a:latin typeface="Marker Felt Thin" panose="02000400000000000000" pitchFamily="2" charset="77"/>
              </a:rPr>
              <a:t> the </a:t>
            </a:r>
            <a:r>
              <a:rPr lang="fr-CA" sz="3600" dirty="0" err="1">
                <a:latin typeface="Marker Felt Thin" panose="02000400000000000000" pitchFamily="2" charset="77"/>
              </a:rPr>
              <a:t>scenes</a:t>
            </a:r>
            <a:r>
              <a:rPr lang="fr-CA" sz="3600" dirty="0">
                <a:latin typeface="Marker Felt Thin" panose="02000400000000000000" pitchFamily="2" charset="77"/>
              </a:rPr>
              <a:t> to the class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A380C4-1F39-81A7-6CC7-B6B7BBCC63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1297" y="274638"/>
            <a:ext cx="1897903" cy="14859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BDC11E7-5DE2-0F60-000B-818B3FEEEA8B}"/>
              </a:ext>
            </a:extLst>
          </p:cNvPr>
          <p:cNvSpPr txBox="1"/>
          <p:nvPr/>
        </p:nvSpPr>
        <p:spPr>
          <a:xfrm>
            <a:off x="1552575" y="6229419"/>
            <a:ext cx="58007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000" dirty="0" err="1">
                <a:latin typeface="Avenir Next Condensed" panose="020B0506020202020204" pitchFamily="34" charset="0"/>
              </a:rPr>
              <a:t>See</a:t>
            </a:r>
            <a:r>
              <a:rPr lang="fr-CA" sz="2000" dirty="0">
                <a:latin typeface="Avenir Next Condensed" panose="020B0506020202020204" pitchFamily="34" charset="0"/>
              </a:rPr>
              <a:t>: </a:t>
            </a:r>
            <a:r>
              <a:rPr lang="fr-CA" sz="2000" dirty="0">
                <a:latin typeface="Avenir Next Condensed" panose="020B0506020202020204" pitchFamily="34" charset="0"/>
                <a:hlinkClick r:id="rId4"/>
              </a:rPr>
              <a:t>www.lessonimpossible.com/blog/prompts-for-free-scenes</a:t>
            </a:r>
            <a:r>
              <a:rPr lang="fr-CA" sz="2000" dirty="0">
                <a:latin typeface="Avenir Next Condensed" panose="020B0506020202020204" pitchFamily="34" charset="0"/>
              </a:rPr>
              <a:t> </a:t>
            </a:r>
          </a:p>
          <a:p>
            <a:endParaRPr lang="fr-CA" sz="2000" dirty="0">
              <a:latin typeface="Avenir Next Condensed" panose="020B0506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33857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289" y="1121833"/>
            <a:ext cx="8597899" cy="565855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A" b="0" i="0" dirty="0" err="1">
                <a:latin typeface="Marker Felt"/>
                <a:cs typeface="Marker Felt"/>
              </a:rPr>
              <a:t>Vocabulary</a:t>
            </a:r>
            <a:r>
              <a:rPr lang="fr-CA" b="0" i="0" dirty="0">
                <a:latin typeface="Marker Felt"/>
                <a:cs typeface="Marker Felt"/>
              </a:rPr>
              <a:t>/</a:t>
            </a:r>
            <a:r>
              <a:rPr lang="fr-CA" b="0" i="0" dirty="0" err="1">
                <a:latin typeface="Marker Felt"/>
                <a:cs typeface="Marker Felt"/>
              </a:rPr>
              <a:t>Grammar</a:t>
            </a:r>
            <a:r>
              <a:rPr lang="fr-CA" b="0" i="0" dirty="0">
                <a:latin typeface="Marker Felt"/>
                <a:cs typeface="Marker Felt"/>
              </a:rPr>
              <a:t> Prompts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308100" y="1575946"/>
            <a:ext cx="3855160" cy="1682045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ja-JP" dirty="0"/>
              <a:t>Cat got your tongue</a:t>
            </a:r>
          </a:p>
          <a:p>
            <a:pPr marL="0" indent="0">
              <a:buNone/>
            </a:pPr>
            <a:r>
              <a:rPr lang="en-US" altLang="ja-JP" dirty="0"/>
              <a:t>Hit the books</a:t>
            </a:r>
          </a:p>
          <a:p>
            <a:pPr marL="0" indent="0">
              <a:buNone/>
            </a:pPr>
            <a:r>
              <a:rPr lang="en-US" altLang="ja-JP" dirty="0"/>
              <a:t>Take it easy</a:t>
            </a:r>
          </a:p>
          <a:p>
            <a:pPr marL="0" indent="0">
              <a:buNone/>
            </a:pPr>
            <a:endParaRPr lang="en-US" altLang="ja-JP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6389513" y="2786171"/>
            <a:ext cx="1646765" cy="1639711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r>
              <a:rPr lang="fr-FR" dirty="0">
                <a:latin typeface="Optima"/>
                <a:cs typeface="Optima"/>
              </a:rPr>
              <a:t>To </a:t>
            </a:r>
            <a:r>
              <a:rPr lang="fr-FR" dirty="0" err="1">
                <a:latin typeface="Optima"/>
                <a:cs typeface="Optima"/>
              </a:rPr>
              <a:t>play</a:t>
            </a:r>
            <a:endParaRPr lang="fr-FR" dirty="0">
              <a:latin typeface="Optima"/>
              <a:cs typeface="Optima"/>
            </a:endParaRPr>
          </a:p>
          <a:p>
            <a:pPr marL="0" indent="0">
              <a:buNone/>
            </a:pPr>
            <a:r>
              <a:rPr lang="fr-FR" dirty="0">
                <a:latin typeface="Optima"/>
                <a:cs typeface="Optima"/>
              </a:rPr>
              <a:t>To </a:t>
            </a:r>
            <a:r>
              <a:rPr lang="fr-FR" dirty="0" err="1">
                <a:latin typeface="Optima"/>
                <a:cs typeface="Optima"/>
              </a:rPr>
              <a:t>see</a:t>
            </a:r>
            <a:endParaRPr lang="fr-FR" dirty="0">
              <a:latin typeface="Optima"/>
              <a:cs typeface="Optima"/>
            </a:endParaRPr>
          </a:p>
          <a:p>
            <a:pPr marL="0" indent="0">
              <a:buNone/>
            </a:pPr>
            <a:r>
              <a:rPr lang="fr-FR" dirty="0">
                <a:latin typeface="Optima"/>
                <a:cs typeface="Optima"/>
              </a:rPr>
              <a:t>To </a:t>
            </a:r>
            <a:r>
              <a:rPr lang="fr-FR" dirty="0" err="1">
                <a:latin typeface="Optima"/>
                <a:cs typeface="Optima"/>
              </a:rPr>
              <a:t>eat</a:t>
            </a:r>
            <a:endParaRPr lang="fr-FR" dirty="0">
              <a:latin typeface="Optima"/>
              <a:cs typeface="Optima"/>
            </a:endParaRPr>
          </a:p>
        </p:txBody>
      </p:sp>
      <p:sp>
        <p:nvSpPr>
          <p:cNvPr id="7" name="Content Placeholder 4"/>
          <p:cNvSpPr txBox="1">
            <a:spLocks/>
          </p:cNvSpPr>
          <p:nvPr/>
        </p:nvSpPr>
        <p:spPr>
          <a:xfrm>
            <a:off x="5857524" y="1575946"/>
            <a:ext cx="2565400" cy="114097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dirty="0">
                <a:latin typeface="Bauhaus 93"/>
                <a:cs typeface="Bauhaus 93"/>
              </a:rPr>
              <a:t>Prince</a:t>
            </a:r>
          </a:p>
          <a:p>
            <a:pPr marL="0" indent="0">
              <a:buNone/>
            </a:pPr>
            <a:r>
              <a:rPr lang="fr-FR" dirty="0" err="1">
                <a:latin typeface="Bauhaus 93"/>
                <a:cs typeface="Bauhaus 93"/>
              </a:rPr>
              <a:t>Frog</a:t>
            </a:r>
            <a:endParaRPr lang="fr-FR" dirty="0">
              <a:latin typeface="Bauhaus 93"/>
              <a:cs typeface="Bauhaus 93"/>
            </a:endParaRPr>
          </a:p>
          <a:p>
            <a:pPr marL="0" indent="0">
              <a:buNone/>
            </a:pPr>
            <a:r>
              <a:rPr lang="fr-FR" dirty="0" err="1">
                <a:latin typeface="Bauhaus 93"/>
                <a:cs typeface="Bauhaus 93"/>
              </a:rPr>
              <a:t>Fairy</a:t>
            </a:r>
            <a:r>
              <a:rPr lang="fr-FR" dirty="0">
                <a:latin typeface="Bauhaus 93"/>
                <a:cs typeface="Bauhaus 93"/>
              </a:rPr>
              <a:t> </a:t>
            </a:r>
            <a:r>
              <a:rPr lang="fr-FR" dirty="0" err="1">
                <a:latin typeface="Bauhaus 93"/>
                <a:cs typeface="Bauhaus 93"/>
              </a:rPr>
              <a:t>godmother</a:t>
            </a:r>
            <a:endParaRPr lang="fr-FR" dirty="0">
              <a:latin typeface="Bauhaus 93"/>
              <a:cs typeface="Bauhaus 93"/>
            </a:endParaRPr>
          </a:p>
        </p:txBody>
      </p:sp>
      <p:sp>
        <p:nvSpPr>
          <p:cNvPr id="6" name="Text Box 1"/>
          <p:cNvSpPr txBox="1"/>
          <p:nvPr/>
        </p:nvSpPr>
        <p:spPr>
          <a:xfrm>
            <a:off x="1107722" y="3471775"/>
            <a:ext cx="4289778" cy="954107"/>
          </a:xfrm>
          <a:prstGeom prst="rect">
            <a:avLst/>
          </a:prstGeom>
          <a:ln/>
          <a:extLs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57200">
              <a:spcAft>
                <a:spcPts val="0"/>
              </a:spcAft>
            </a:pPr>
            <a:r>
              <a:rPr lang="en-CA" sz="2800" b="1" dirty="0">
                <a:latin typeface="Century Gothic"/>
                <a:ea typeface="ＭＳ 明朝"/>
              </a:rPr>
              <a:t>5 subjunctive sentence starters</a:t>
            </a:r>
          </a:p>
        </p:txBody>
      </p:sp>
    </p:spTree>
    <p:extLst>
      <p:ext uri="{BB962C8B-B14F-4D97-AF65-F5344CB8AC3E}">
        <p14:creationId xmlns:p14="http://schemas.microsoft.com/office/powerpoint/2010/main" val="3234870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xmlns:p14="http://schemas.microsoft.com/office/powerpoint/2010/main" spd="slow" advTm="15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6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6600" dirty="0" err="1">
                <a:latin typeface="Marker Felt"/>
                <a:cs typeface="Marker Felt"/>
              </a:rPr>
              <a:t>Character</a:t>
            </a:r>
            <a:r>
              <a:rPr lang="fr-FR" sz="6600" dirty="0">
                <a:latin typeface="Marker Felt"/>
                <a:cs typeface="Marker Felt"/>
              </a:rPr>
              <a:t>/Settings Prompts</a:t>
            </a:r>
          </a:p>
        </p:txBody>
      </p:sp>
      <p:pic>
        <p:nvPicPr>
          <p:cNvPr id="2050" name="Picture 2" descr="r/FavoriteCharacter - My Top 30 favorite fictional characters">
            <a:extLst>
              <a:ext uri="{FF2B5EF4-FFF2-40B4-BE49-F238E27FC236}">
                <a16:creationId xmlns:a16="http://schemas.microsoft.com/office/drawing/2014/main" id="{C3FBF33C-BFD7-F0D3-D266-5A08A42CEB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525" y="1143000"/>
            <a:ext cx="3430450" cy="5440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Wanderlust Challenges - Smorgasbord: A-Z Fictional Locations Showing 1-41  of 41">
            <a:extLst>
              <a:ext uri="{FF2B5EF4-FFF2-40B4-BE49-F238E27FC236}">
                <a16:creationId xmlns:a16="http://schemas.microsoft.com/office/drawing/2014/main" id="{9374CEC8-3671-EEC5-0C08-DC7AF8696D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2300" y="1892300"/>
            <a:ext cx="4576572" cy="363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9542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xmlns:p14="http://schemas.microsoft.com/office/powerpoint/2010/main" spd="slow" advTm="15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alphaModFix amt="45000"/>
          </a:blip>
          <a:stretch>
            <a:fillRect/>
          </a:stretch>
        </p:blipFill>
        <p:spPr>
          <a:xfrm>
            <a:off x="4670778" y="-1"/>
            <a:ext cx="4473222" cy="468488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alphaModFix amt="59000"/>
          </a:blip>
          <a:stretch>
            <a:fillRect/>
          </a:stretch>
        </p:blipFill>
        <p:spPr>
          <a:xfrm>
            <a:off x="0" y="-1"/>
            <a:ext cx="4670778" cy="3513667"/>
          </a:xfrm>
          <a:prstGeom prst="rect">
            <a:avLst/>
          </a:prstGeom>
        </p:spPr>
      </p:pic>
      <p:pic>
        <p:nvPicPr>
          <p:cNvPr id="4" name="irc_mi" descr="http://bp2.uuuploads.com/cool-inventions-from-the-past/cool-inventions-from-the-past-2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0778" y="3513666"/>
            <a:ext cx="4473222" cy="334433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nteresting_inventions_from_past.jp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513666"/>
            <a:ext cx="4670778" cy="3344334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6600" dirty="0">
                <a:latin typeface="Marker Felt"/>
                <a:cs typeface="Marker Felt"/>
              </a:rPr>
              <a:t>Picture Prompts</a:t>
            </a:r>
          </a:p>
        </p:txBody>
      </p:sp>
    </p:spTree>
    <p:extLst>
      <p:ext uri="{BB962C8B-B14F-4D97-AF65-F5344CB8AC3E}">
        <p14:creationId xmlns:p14="http://schemas.microsoft.com/office/powerpoint/2010/main" val="2561289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xmlns:p14="http://schemas.microsoft.com/office/powerpoint/2010/main" spd="slow" advTm="15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6600" dirty="0" err="1">
                <a:latin typeface="Marker Felt"/>
                <a:cs typeface="Marker Felt"/>
              </a:rPr>
              <a:t>Preview</a:t>
            </a:r>
            <a:r>
              <a:rPr lang="fr-FR" sz="6600" dirty="0">
                <a:latin typeface="Marker Felt"/>
                <a:cs typeface="Marker Felt"/>
              </a:rPr>
              <a:t> Prompts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C737600-BB08-5066-B9EB-93FF5BD5F2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5450" y="1417638"/>
            <a:ext cx="3409950" cy="15784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0042ABD-EED1-46C3-8493-C56D9AD76E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49" y="3429000"/>
            <a:ext cx="3744910" cy="2139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D9053E8-008D-416C-C241-30F0E0369B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482823"/>
            <a:ext cx="3879850" cy="2032302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666400C-FAEF-96F1-8610-72A8AF5CF044}"/>
              </a:ext>
            </a:extLst>
          </p:cNvPr>
          <p:cNvSpPr txBox="1"/>
          <p:nvPr/>
        </p:nvSpPr>
        <p:spPr>
          <a:xfrm>
            <a:off x="2200275" y="6183252"/>
            <a:ext cx="49403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000" dirty="0" err="1">
                <a:latin typeface="Avenir Next Condensed" panose="020B0506020202020204" pitchFamily="34" charset="0"/>
              </a:rPr>
              <a:t>See</a:t>
            </a:r>
            <a:r>
              <a:rPr lang="fr-CA" sz="2000" dirty="0">
                <a:latin typeface="Avenir Next Condensed" panose="020B0506020202020204" pitchFamily="34" charset="0"/>
              </a:rPr>
              <a:t>: </a:t>
            </a:r>
            <a:r>
              <a:rPr lang="fr-CA" sz="2000" dirty="0">
                <a:latin typeface="Avenir Next Condensed" panose="020B0506020202020204" pitchFamily="34" charset="0"/>
                <a:hlinkClick r:id="rId6"/>
              </a:rPr>
              <a:t>www.lessonimpossible.com/blog/picture-stories</a:t>
            </a:r>
            <a:r>
              <a:rPr lang="fr-CA" sz="2000" dirty="0">
                <a:latin typeface="Avenir Next Condensed" panose="020B0506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783115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1317977"/>
            <a:ext cx="8064500" cy="5435600"/>
          </a:xfrm>
          <a:prstGeom prst="rect">
            <a:avLst/>
          </a:prstGeom>
        </p:spPr>
      </p:pic>
      <p:sp>
        <p:nvSpPr>
          <p:cNvPr id="3" name="Title 6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6600" dirty="0" err="1">
                <a:latin typeface="Marker Felt"/>
                <a:cs typeface="Marker Felt"/>
              </a:rPr>
              <a:t>Movie</a:t>
            </a:r>
            <a:r>
              <a:rPr lang="fr-FR" sz="6600" dirty="0">
                <a:latin typeface="Marker Felt"/>
                <a:cs typeface="Marker Felt"/>
              </a:rPr>
              <a:t> Prompts</a:t>
            </a:r>
          </a:p>
        </p:txBody>
      </p:sp>
    </p:spTree>
    <p:extLst>
      <p:ext uri="{BB962C8B-B14F-4D97-AF65-F5344CB8AC3E}">
        <p14:creationId xmlns:p14="http://schemas.microsoft.com/office/powerpoint/2010/main" val="2549254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xmlns:p14="http://schemas.microsoft.com/office/powerpoint/2010/main" spd="slow" advTm="15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6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6600" dirty="0" err="1">
                <a:latin typeface="Marker Felt"/>
                <a:cs typeface="Marker Felt"/>
              </a:rPr>
              <a:t>Anything</a:t>
            </a:r>
            <a:r>
              <a:rPr lang="fr-FR" sz="6600" dirty="0">
                <a:latin typeface="Marker Felt"/>
                <a:cs typeface="Marker Felt"/>
              </a:rPr>
              <a:t>…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508E46-2FAB-804A-F22A-6E72BAFDF6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261222"/>
            <a:ext cx="3911600" cy="503797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663FC11-27D4-064D-2B82-37DECBA9DE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400" y="1417638"/>
            <a:ext cx="3638621" cy="4691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553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dirty="0">
                <a:latin typeface="Marker Felt"/>
                <a:cs typeface="Marker Felt"/>
              </a:rPr>
              <a:t>Let’s give it a try!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000" y="1647005"/>
            <a:ext cx="5846038" cy="457696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6C0C6E1-330A-FDEC-051F-B1BFE668F2F7}"/>
              </a:ext>
            </a:extLst>
          </p:cNvPr>
          <p:cNvSpPr txBox="1"/>
          <p:nvPr/>
        </p:nvSpPr>
        <p:spPr>
          <a:xfrm>
            <a:off x="5202962" y="1400943"/>
            <a:ext cx="3687038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itchFamily="2" charset="2"/>
              <a:buChar char="ü"/>
            </a:pPr>
            <a:r>
              <a:rPr lang="en-GB" sz="3200" dirty="0">
                <a:latin typeface="Marker Felt"/>
                <a:cs typeface="Marker Felt"/>
              </a:rPr>
              <a:t>3 vocab words per group</a:t>
            </a:r>
          </a:p>
          <a:p>
            <a:pPr marL="457200" indent="-457200">
              <a:buFont typeface="Wingdings" pitchFamily="2" charset="2"/>
              <a:buChar char="ü"/>
            </a:pPr>
            <a:r>
              <a:rPr lang="en-GB" sz="3200" dirty="0">
                <a:latin typeface="Marker Felt"/>
                <a:cs typeface="Marker Felt"/>
              </a:rPr>
              <a:t>Each person must use at least 2 adjectives</a:t>
            </a:r>
          </a:p>
        </p:txBody>
      </p:sp>
    </p:spTree>
    <p:extLst>
      <p:ext uri="{BB962C8B-B14F-4D97-AF65-F5344CB8AC3E}">
        <p14:creationId xmlns:p14="http://schemas.microsoft.com/office/powerpoint/2010/main" val="2643437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xmlns:p14="http://schemas.microsoft.com/office/powerpoint/2010/main" spd="slow" advClick="0" advTm="15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6958" y="0"/>
            <a:ext cx="3916633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4772" y="364698"/>
            <a:ext cx="4699227" cy="53121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27572" r="27495"/>
          <a:stretch/>
        </p:blipFill>
        <p:spPr>
          <a:xfrm>
            <a:off x="186755" y="364698"/>
            <a:ext cx="4108614" cy="6208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0448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40C4ECF-84E1-99EC-095F-1F6E60C2ED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" y="-26085"/>
            <a:ext cx="8953500" cy="6910170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D4BD6176-545C-83D6-D35C-2D72D954BCAA}"/>
              </a:ext>
            </a:extLst>
          </p:cNvPr>
          <p:cNvSpPr/>
          <p:nvPr/>
        </p:nvSpPr>
        <p:spPr>
          <a:xfrm>
            <a:off x="4476750" y="2971800"/>
            <a:ext cx="4572000" cy="2717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074470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xmlns:p14="http://schemas.microsoft.com/office/powerpoint/2010/main" spd="slow"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0298" y="3113703"/>
            <a:ext cx="1921188" cy="257589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latin typeface="Marker Felt"/>
                <a:cs typeface="Marker Felt"/>
              </a:rPr>
              <a:t>Trouble-</a:t>
            </a:r>
            <a:r>
              <a:rPr lang="fr-FR" dirty="0" err="1">
                <a:latin typeface="Marker Felt"/>
                <a:cs typeface="Marker Felt"/>
              </a:rPr>
              <a:t>shooting</a:t>
            </a:r>
            <a:r>
              <a:rPr lang="fr-FR" dirty="0">
                <a:latin typeface="Marker Felt"/>
                <a:cs typeface="Marker Felt"/>
              </a:rPr>
              <a:t> &amp; questions</a:t>
            </a:r>
            <a:endParaRPr lang="fr-F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2214" y="1418487"/>
            <a:ext cx="8434586" cy="5229793"/>
          </a:xfrm>
        </p:spPr>
        <p:txBody>
          <a:bodyPr>
            <a:normAutofit/>
          </a:bodyPr>
          <a:lstStyle/>
          <a:p>
            <a:r>
              <a:rPr lang="en-GB" dirty="0">
                <a:latin typeface="Marker Felt"/>
                <a:cs typeface="Marker Felt"/>
              </a:rPr>
              <a:t>How do you make time for this?</a:t>
            </a:r>
          </a:p>
          <a:p>
            <a:r>
              <a:rPr lang="en-GB" dirty="0">
                <a:latin typeface="Marker Felt"/>
                <a:cs typeface="Marker Felt"/>
              </a:rPr>
              <a:t>What about all the grammar?</a:t>
            </a:r>
          </a:p>
          <a:p>
            <a:r>
              <a:rPr lang="en-GB" dirty="0">
                <a:latin typeface="Marker Felt"/>
                <a:cs typeface="Marker Felt"/>
              </a:rPr>
              <a:t>Doesn’t this only work with higher levels?</a:t>
            </a:r>
          </a:p>
          <a:p>
            <a:r>
              <a:rPr lang="en-GB" dirty="0">
                <a:latin typeface="Marker Felt"/>
                <a:cs typeface="Marker Felt"/>
              </a:rPr>
              <a:t>What if my students don’t buy-in?</a:t>
            </a:r>
          </a:p>
          <a:p>
            <a:r>
              <a:rPr lang="en-GB" dirty="0">
                <a:latin typeface="Marker Felt"/>
                <a:cs typeface="Marker Felt"/>
              </a:rPr>
              <a:t>What if my colleagues think I’m crazy?</a:t>
            </a:r>
          </a:p>
          <a:p>
            <a:r>
              <a:rPr lang="en-GB" dirty="0">
                <a:latin typeface="Marker Felt"/>
                <a:cs typeface="Marker Felt"/>
              </a:rPr>
              <a:t>????????????</a:t>
            </a:r>
          </a:p>
          <a:p>
            <a:endParaRPr lang="en-GB" dirty="0">
              <a:latin typeface="Marker Felt"/>
            </a:endParaRPr>
          </a:p>
          <a:p>
            <a:pPr marL="0" indent="0">
              <a:buNone/>
            </a:pPr>
            <a:r>
              <a:rPr lang="en-GB" dirty="0">
                <a:latin typeface="Avenir Next Condensed" panose="020B0506020202020204" pitchFamily="34" charset="0"/>
              </a:rPr>
              <a:t>See: </a:t>
            </a:r>
            <a:r>
              <a:rPr lang="en-GB" dirty="0">
                <a:latin typeface="Avenir Next Condensed" panose="020B0506020202020204" pitchFamily="34" charset="0"/>
                <a:hlinkClick r:id="rId4"/>
              </a:rPr>
              <a:t>www.lessonimpossible.com/blog/addressing-arguments-against-drama</a:t>
            </a:r>
            <a:r>
              <a:rPr lang="en-GB" dirty="0">
                <a:latin typeface="Avenir Next Condensed" panose="020B0506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62193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xmlns:p14="http://schemas.microsoft.com/office/powerpoint/2010/main" spd="slow" advTm="15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err="1">
                <a:latin typeface="Marker Felt"/>
                <a:cs typeface="Marker Felt"/>
              </a:rPr>
              <a:t>Less</a:t>
            </a:r>
            <a:r>
              <a:rPr lang="fr-FR" dirty="0">
                <a:latin typeface="Marker Felt"/>
                <a:cs typeface="Marker Felt"/>
              </a:rPr>
              <a:t> </a:t>
            </a:r>
            <a:r>
              <a:rPr lang="fr-FR" dirty="0" err="1">
                <a:latin typeface="Marker Felt"/>
                <a:cs typeface="Marker Felt"/>
              </a:rPr>
              <a:t>teaching</a:t>
            </a:r>
            <a:r>
              <a:rPr lang="fr-FR" dirty="0">
                <a:latin typeface="Marker Felt"/>
                <a:cs typeface="Marker Felt"/>
              </a:rPr>
              <a:t> = </a:t>
            </a:r>
            <a:r>
              <a:rPr lang="fr-FR" dirty="0" err="1">
                <a:latin typeface="Marker Felt"/>
                <a:cs typeface="Marker Felt"/>
              </a:rPr>
              <a:t>improved</a:t>
            </a:r>
            <a:r>
              <a:rPr lang="fr-FR" dirty="0">
                <a:latin typeface="Marker Felt"/>
                <a:cs typeface="Marker Felt"/>
              </a:rPr>
              <a:t> </a:t>
            </a:r>
            <a:r>
              <a:rPr lang="fr-FR" dirty="0" err="1">
                <a:latin typeface="Marker Felt"/>
                <a:cs typeface="Marker Felt"/>
              </a:rPr>
              <a:t>ability</a:t>
            </a:r>
            <a:r>
              <a:rPr lang="fr-FR" dirty="0">
                <a:latin typeface="Marker Felt"/>
                <a:cs typeface="Marker Felt"/>
              </a:rPr>
              <a:t>?!?!</a:t>
            </a:r>
            <a:endParaRPr lang="fr-F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2214" y="1700724"/>
            <a:ext cx="7913886" cy="4525963"/>
          </a:xfrm>
        </p:spPr>
        <p:txBody>
          <a:bodyPr>
            <a:normAutofit fontScale="92500" lnSpcReduction="10000"/>
          </a:bodyPr>
          <a:lstStyle/>
          <a:p>
            <a:r>
              <a:rPr lang="en-GB" dirty="0">
                <a:latin typeface="Marker Felt"/>
                <a:cs typeface="Marker Felt"/>
              </a:rPr>
              <a:t>Ironically, for every minute I replace direct instruction of grammar with </a:t>
            </a:r>
            <a:r>
              <a:rPr lang="en-GB" dirty="0" err="1">
                <a:latin typeface="Marker Felt"/>
                <a:cs typeface="Marker Felt"/>
              </a:rPr>
              <a:t>improv</a:t>
            </a:r>
            <a:r>
              <a:rPr lang="en-GB" dirty="0">
                <a:latin typeface="Marker Felt"/>
                <a:cs typeface="Marker Felt"/>
              </a:rPr>
              <a:t>, my students’ grammar </a:t>
            </a:r>
            <a:r>
              <a:rPr lang="en-GB" u="sng" dirty="0">
                <a:latin typeface="Marker Felt"/>
                <a:cs typeface="Marker Felt"/>
              </a:rPr>
              <a:t>improves</a:t>
            </a:r>
            <a:r>
              <a:rPr lang="en-GB" dirty="0">
                <a:latin typeface="Marker Felt"/>
                <a:cs typeface="Marker Felt"/>
              </a:rPr>
              <a:t>…</a:t>
            </a:r>
          </a:p>
          <a:p>
            <a:pPr lvl="1"/>
            <a:r>
              <a:rPr lang="en-GB" dirty="0">
                <a:latin typeface="Marker Felt"/>
                <a:cs typeface="Marker Felt"/>
              </a:rPr>
              <a:t>grammar does not need to be taught and practiced exclusively in writing </a:t>
            </a:r>
          </a:p>
          <a:p>
            <a:pPr lvl="1"/>
            <a:r>
              <a:rPr lang="en-GB" dirty="0">
                <a:latin typeface="Marker Felt"/>
                <a:cs typeface="Marker Felt"/>
              </a:rPr>
              <a:t>grammar is learned based on need, not as an abstract concept</a:t>
            </a:r>
          </a:p>
          <a:p>
            <a:pPr lvl="1"/>
            <a:r>
              <a:rPr lang="en-GB" dirty="0">
                <a:latin typeface="Marker Felt"/>
                <a:cs typeface="Marker Felt"/>
              </a:rPr>
              <a:t>students are practicing and playing with grammatical concepts</a:t>
            </a:r>
          </a:p>
          <a:p>
            <a:pPr lvl="1"/>
            <a:r>
              <a:rPr lang="en-GB" dirty="0">
                <a:latin typeface="Marker Felt"/>
                <a:cs typeface="Marker Felt"/>
              </a:rPr>
              <a:t>students see other students modelling more advanced grammar </a:t>
            </a:r>
          </a:p>
          <a:p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2300" y="4326901"/>
            <a:ext cx="1919486" cy="2182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244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xmlns:p14="http://schemas.microsoft.com/office/powerpoint/2010/main" spd="slow" advTm="15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>
                <a:latin typeface="Marker Felt"/>
                <a:cs typeface="Marker Felt"/>
              </a:rPr>
              <a:t>Starting</a:t>
            </a:r>
            <a:r>
              <a:rPr lang="fr-FR" dirty="0">
                <a:latin typeface="Marker Felt"/>
                <a:cs typeface="Marker Felt"/>
              </a:rPr>
              <a:t> slow</a:t>
            </a:r>
            <a:endParaRPr lang="fr-F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2214" y="1418487"/>
            <a:ext cx="8434586" cy="5164875"/>
          </a:xfrm>
        </p:spPr>
        <p:txBody>
          <a:bodyPr>
            <a:normAutofit/>
          </a:bodyPr>
          <a:lstStyle/>
          <a:p>
            <a:r>
              <a:rPr lang="en-GB" dirty="0">
                <a:latin typeface="Marker Felt"/>
                <a:cs typeface="Marker Felt"/>
              </a:rPr>
              <a:t>Start class with small warm-up games that reinforce grammatical concepts</a:t>
            </a:r>
          </a:p>
          <a:p>
            <a:pPr marL="0" indent="0">
              <a:buNone/>
            </a:pPr>
            <a:r>
              <a:rPr lang="en-GB" dirty="0">
                <a:latin typeface="Avenir Next Condensed" panose="020B0506020202020204" pitchFamily="34" charset="0"/>
              </a:rPr>
              <a:t>See: </a:t>
            </a:r>
            <a:r>
              <a:rPr lang="en-GB" dirty="0">
                <a:latin typeface="Avenir Next Condensed" panose="020B0506020202020204" pitchFamily="34" charset="0"/>
                <a:hlinkClick r:id="rId3"/>
              </a:rPr>
              <a:t>www.lessonimpossible.com/blog/what-are-you-doing-improv-grammar-game</a:t>
            </a:r>
            <a:endParaRPr lang="en-GB" dirty="0">
              <a:latin typeface="Avenir Next Condensed" panose="020B0506020202020204" pitchFamily="34" charset="0"/>
            </a:endParaRPr>
          </a:p>
          <a:p>
            <a:r>
              <a:rPr lang="en-GB" dirty="0">
                <a:latin typeface="Marker Felt"/>
                <a:cs typeface="Marker Felt"/>
              </a:rPr>
              <a:t>Add a game or scene to existing lesson plans in order to reinforce themes</a:t>
            </a:r>
          </a:p>
          <a:p>
            <a:r>
              <a:rPr lang="en-GB" dirty="0">
                <a:latin typeface="Marker Felt"/>
                <a:cs typeface="Marker Felt"/>
              </a:rPr>
              <a:t>Adapt scripted role-plays with added improv</a:t>
            </a:r>
          </a:p>
          <a:p>
            <a:pPr marL="0" indent="0">
              <a:buNone/>
            </a:pPr>
            <a:r>
              <a:rPr lang="en-GB" dirty="0">
                <a:latin typeface="Avenir Next Condensed" panose="020B0506020202020204" pitchFamily="34" charset="0"/>
              </a:rPr>
              <a:t>See: </a:t>
            </a:r>
            <a:r>
              <a:rPr lang="en-GB" dirty="0">
                <a:latin typeface="Avenir Next Condensed" panose="020B0506020202020204" pitchFamily="34" charset="0"/>
                <a:hlinkClick r:id="rId4"/>
              </a:rPr>
              <a:t>www.lessonimpossible.com/blog/adapting-scripted-role-plays-with-improv</a:t>
            </a:r>
            <a:r>
              <a:rPr lang="en-GB" dirty="0">
                <a:latin typeface="Avenir Next Condensed" panose="020B0506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54262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alphaModFix amt="24000"/>
          </a:blip>
          <a:stretch>
            <a:fillRect/>
          </a:stretch>
        </p:blipFill>
        <p:spPr>
          <a:xfrm>
            <a:off x="0" y="-1"/>
            <a:ext cx="9144000" cy="699323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dirty="0">
                <a:latin typeface="Marker Felt"/>
                <a:cs typeface="Marker Felt"/>
              </a:rPr>
              <a:t>Why am I making you do this?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5214963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CA" dirty="0">
                <a:latin typeface="Chalkboard"/>
                <a:cs typeface="Chalkboard"/>
              </a:rPr>
              <a:t>“we can quickly extract vocabulary”</a:t>
            </a:r>
          </a:p>
          <a:p>
            <a:pPr marL="0" indent="0">
              <a:buNone/>
            </a:pPr>
            <a:r>
              <a:rPr lang="en-CA" dirty="0">
                <a:latin typeface="Chalkboard"/>
                <a:cs typeface="Chalkboard"/>
              </a:rPr>
              <a:t>“stay on our feet”</a:t>
            </a:r>
          </a:p>
          <a:p>
            <a:pPr marL="0" indent="0">
              <a:buNone/>
            </a:pPr>
            <a:r>
              <a:rPr lang="en-CA" dirty="0">
                <a:latin typeface="Chalkboard"/>
                <a:cs typeface="Chalkboard"/>
              </a:rPr>
              <a:t>“be ready for conversational speaking”</a:t>
            </a:r>
          </a:p>
          <a:p>
            <a:pPr marL="0" indent="0">
              <a:buNone/>
            </a:pPr>
            <a:r>
              <a:rPr lang="en-CA" dirty="0">
                <a:latin typeface="Chalkboard"/>
                <a:cs typeface="Chalkboard"/>
              </a:rPr>
              <a:t>“be able to listen to others speak French”</a:t>
            </a:r>
          </a:p>
          <a:p>
            <a:pPr marL="0" indent="0">
              <a:buNone/>
            </a:pPr>
            <a:r>
              <a:rPr lang="en-CA" b="1" dirty="0">
                <a:latin typeface="Chalkboard"/>
                <a:cs typeface="Chalkboard"/>
              </a:rPr>
              <a:t>“practice speaking French like normal </a:t>
            </a:r>
            <a:r>
              <a:rPr lang="en-CA" b="1" dirty="0" err="1">
                <a:latin typeface="Chalkboard"/>
                <a:cs typeface="Chalkboard"/>
              </a:rPr>
              <a:t>Frenchies</a:t>
            </a:r>
            <a:r>
              <a:rPr lang="en-CA" b="1" dirty="0">
                <a:latin typeface="Chalkboard"/>
                <a:cs typeface="Chalkboard"/>
              </a:rPr>
              <a:t>”</a:t>
            </a:r>
          </a:p>
          <a:p>
            <a:pPr marL="0" indent="0">
              <a:buNone/>
            </a:pPr>
            <a:r>
              <a:rPr lang="en-CA" dirty="0">
                <a:latin typeface="Chalkboard"/>
                <a:cs typeface="Chalkboard"/>
              </a:rPr>
              <a:t>“Improve our French in real-world scenarios”</a:t>
            </a:r>
          </a:p>
          <a:p>
            <a:pPr marL="0" indent="0">
              <a:buNone/>
            </a:pPr>
            <a:r>
              <a:rPr lang="en-CA" dirty="0">
                <a:latin typeface="Chalkboard"/>
                <a:cs typeface="Chalkboard"/>
              </a:rPr>
              <a:t>“put our abilities to the test”</a:t>
            </a:r>
          </a:p>
          <a:p>
            <a:pPr marL="0" indent="0">
              <a:buNone/>
            </a:pPr>
            <a:r>
              <a:rPr lang="en-CA" dirty="0">
                <a:latin typeface="Chalkboard"/>
                <a:cs typeface="Chalkboard"/>
              </a:rPr>
              <a:t>“best way to learn a new language”</a:t>
            </a:r>
          </a:p>
          <a:p>
            <a:pPr marL="0" indent="0">
              <a:buNone/>
            </a:pPr>
            <a:r>
              <a:rPr lang="en-CA" dirty="0">
                <a:latin typeface="Chalkboard"/>
                <a:cs typeface="Chalkboard"/>
              </a:rPr>
              <a:t>“show what we instinctively know about the language”</a:t>
            </a:r>
          </a:p>
          <a:p>
            <a:pPr marL="0" indent="0">
              <a:buNone/>
            </a:pPr>
            <a:r>
              <a:rPr lang="en-CA" dirty="0">
                <a:latin typeface="Chalkboard"/>
                <a:cs typeface="Chalkboard"/>
              </a:rPr>
              <a:t>“simulate real life conversations”</a:t>
            </a:r>
          </a:p>
          <a:p>
            <a:pPr marL="0" indent="0">
              <a:buNone/>
            </a:pPr>
            <a:r>
              <a:rPr lang="en-CA" dirty="0">
                <a:latin typeface="Chalkboard"/>
                <a:cs typeface="Chalkboard"/>
              </a:rPr>
              <a:t>“helps us utilize different French words and phrases in a more casual setting”</a:t>
            </a:r>
          </a:p>
          <a:p>
            <a:pPr marL="0" indent="0">
              <a:buNone/>
            </a:pPr>
            <a:r>
              <a:rPr lang="en-CA" b="1" dirty="0">
                <a:latin typeface="Chalkboard"/>
                <a:cs typeface="Chalkboard"/>
              </a:rPr>
              <a:t>“because you enjoy watching us fail… and then succeed”</a:t>
            </a:r>
          </a:p>
          <a:p>
            <a:pPr marL="0" indent="0">
              <a:buNone/>
            </a:pPr>
            <a:endParaRPr lang="en-CA" dirty="0"/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853274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xmlns:p14="http://schemas.microsoft.com/office/powerpoint/2010/main" spd="slow" advTm="15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alphaModFix amt="24000"/>
          </a:blip>
          <a:stretch>
            <a:fillRect/>
          </a:stretch>
        </p:blipFill>
        <p:spPr>
          <a:xfrm>
            <a:off x="0" y="-1"/>
            <a:ext cx="9144000" cy="699323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7806"/>
            <a:ext cx="8229600" cy="1143000"/>
          </a:xfrm>
        </p:spPr>
        <p:txBody>
          <a:bodyPr>
            <a:normAutofit/>
          </a:bodyPr>
          <a:lstStyle/>
          <a:p>
            <a:r>
              <a:rPr lang="en-CA" dirty="0">
                <a:latin typeface="Marker Felt"/>
                <a:cs typeface="Marker Felt"/>
              </a:rPr>
              <a:t>What were your initial thoughts ?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050554"/>
            <a:ext cx="8554497" cy="6085243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CA" dirty="0">
                <a:solidFill>
                  <a:srgbClr val="660066"/>
                </a:solidFill>
                <a:latin typeface="Chalkboard"/>
                <a:cs typeface="Chalkboard"/>
              </a:rPr>
              <a:t>“it would be hard to think of French words on the spot”</a:t>
            </a:r>
          </a:p>
          <a:p>
            <a:pPr marL="0" indent="0">
              <a:buNone/>
            </a:pPr>
            <a:r>
              <a:rPr lang="en-CA" dirty="0">
                <a:solidFill>
                  <a:srgbClr val="660066"/>
                </a:solidFill>
                <a:latin typeface="Chalkboard"/>
                <a:cs typeface="Chalkboard"/>
              </a:rPr>
              <a:t>“but I’m not a good actor”</a:t>
            </a:r>
          </a:p>
          <a:p>
            <a:pPr marL="0" indent="0">
              <a:buNone/>
            </a:pPr>
            <a:r>
              <a:rPr lang="en-CA" dirty="0">
                <a:solidFill>
                  <a:srgbClr val="0000FF"/>
                </a:solidFill>
                <a:latin typeface="Chalkboard"/>
                <a:cs typeface="Chalkboard"/>
              </a:rPr>
              <a:t>“this will help me improve my French”</a:t>
            </a:r>
          </a:p>
          <a:p>
            <a:pPr marL="0" indent="0">
              <a:buNone/>
            </a:pPr>
            <a:r>
              <a:rPr lang="en-CA" dirty="0">
                <a:solidFill>
                  <a:srgbClr val="660066"/>
                </a:solidFill>
                <a:latin typeface="Chalkboard"/>
                <a:cs typeface="Chalkboard"/>
              </a:rPr>
              <a:t>“challenging and intimidating”</a:t>
            </a:r>
          </a:p>
          <a:p>
            <a:pPr marL="0" indent="0">
              <a:buNone/>
            </a:pPr>
            <a:r>
              <a:rPr lang="en-CA" dirty="0">
                <a:solidFill>
                  <a:srgbClr val="660066"/>
                </a:solidFill>
                <a:latin typeface="Chalkboard"/>
                <a:cs typeface="Chalkboard"/>
              </a:rPr>
              <a:t>“scared and shy”	 “sad”</a:t>
            </a:r>
          </a:p>
          <a:p>
            <a:pPr marL="0" indent="0">
              <a:buNone/>
            </a:pPr>
            <a:r>
              <a:rPr lang="en-CA" dirty="0">
                <a:solidFill>
                  <a:srgbClr val="0000FF"/>
                </a:solidFill>
                <a:latin typeface="Chalkboard"/>
                <a:cs typeface="Chalkboard"/>
              </a:rPr>
              <a:t>“exalted because it’s a lot of fun”</a:t>
            </a:r>
          </a:p>
          <a:p>
            <a:pPr marL="0" indent="0">
              <a:buNone/>
            </a:pPr>
            <a:r>
              <a:rPr lang="en-CA" dirty="0">
                <a:solidFill>
                  <a:srgbClr val="660066"/>
                </a:solidFill>
                <a:latin typeface="Chalkboard"/>
                <a:cs typeface="Chalkboard"/>
              </a:rPr>
              <a:t>“scared because my French is not strong”</a:t>
            </a:r>
          </a:p>
          <a:p>
            <a:pPr marL="0" indent="0">
              <a:buNone/>
            </a:pPr>
            <a:r>
              <a:rPr lang="en-CA" dirty="0">
                <a:solidFill>
                  <a:srgbClr val="0000FF"/>
                </a:solidFill>
                <a:latin typeface="Chalkboard"/>
                <a:cs typeface="Chalkboard"/>
              </a:rPr>
              <a:t>“this will help prepare me for the future when I’m using a language on the spot”</a:t>
            </a:r>
          </a:p>
          <a:p>
            <a:pPr marL="0" indent="0">
              <a:buNone/>
            </a:pPr>
            <a:r>
              <a:rPr lang="en-CA" b="1" dirty="0">
                <a:solidFill>
                  <a:srgbClr val="660066"/>
                </a:solidFill>
                <a:latin typeface="Chalkboard"/>
                <a:cs typeface="Chalkboard"/>
              </a:rPr>
              <a:t>“I was terrified and wanted to hide under a rock”</a:t>
            </a:r>
          </a:p>
          <a:p>
            <a:pPr marL="0" indent="0">
              <a:buNone/>
            </a:pPr>
            <a:r>
              <a:rPr lang="en-CA" dirty="0">
                <a:solidFill>
                  <a:srgbClr val="0000FF"/>
                </a:solidFill>
                <a:latin typeface="Chalkboard"/>
                <a:cs typeface="Chalkboard"/>
              </a:rPr>
              <a:t>“very excited” </a:t>
            </a:r>
            <a:r>
              <a:rPr lang="en-CA" dirty="0">
                <a:latin typeface="Chalkboard"/>
                <a:cs typeface="Chalkboard"/>
              </a:rPr>
              <a:t>	</a:t>
            </a:r>
            <a:r>
              <a:rPr lang="en-CA" dirty="0">
                <a:solidFill>
                  <a:srgbClr val="660066"/>
                </a:solidFill>
                <a:latin typeface="Chalkboard"/>
                <a:cs typeface="Chalkboard"/>
              </a:rPr>
              <a:t>“nervous”</a:t>
            </a:r>
          </a:p>
          <a:p>
            <a:pPr marL="0" indent="0">
              <a:buNone/>
            </a:pPr>
            <a:r>
              <a:rPr lang="en-CA" dirty="0">
                <a:solidFill>
                  <a:srgbClr val="660066"/>
                </a:solidFill>
                <a:latin typeface="Chalkboard"/>
                <a:cs typeface="Chalkboard"/>
              </a:rPr>
              <a:t>“I thought it would be impossible for us to improvise in French”</a:t>
            </a:r>
          </a:p>
          <a:p>
            <a:pPr marL="0" indent="0">
              <a:buNone/>
            </a:pPr>
            <a:r>
              <a:rPr lang="en-CA" dirty="0">
                <a:solidFill>
                  <a:srgbClr val="0000FF"/>
                </a:solidFill>
                <a:latin typeface="Chalkboard"/>
                <a:cs typeface="Chalkboard"/>
              </a:rPr>
              <a:t>“it would be fun interacting and working with a group”</a:t>
            </a:r>
          </a:p>
          <a:p>
            <a:pPr marL="0" indent="0">
              <a:buNone/>
            </a:pPr>
            <a:r>
              <a:rPr lang="en-CA" dirty="0">
                <a:solidFill>
                  <a:srgbClr val="660066"/>
                </a:solidFill>
                <a:latin typeface="Chalkboard"/>
                <a:cs typeface="Chalkboard"/>
              </a:rPr>
              <a:t>“S#!T…”</a:t>
            </a: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926282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xmlns:p14="http://schemas.microsoft.com/office/powerpoint/2010/main" spd="slow" advTm="15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alphaModFix amt="24000"/>
          </a:blip>
          <a:stretch>
            <a:fillRect/>
          </a:stretch>
        </p:blipFill>
        <p:spPr>
          <a:xfrm>
            <a:off x="0" y="-1"/>
            <a:ext cx="9144000" cy="699323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780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CA" dirty="0">
                <a:latin typeface="Marker Felt"/>
                <a:cs typeface="Marker Felt"/>
              </a:rPr>
              <a:t>Have these thoughts changed or stayed the same?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75953"/>
            <a:ext cx="8686800" cy="6056381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CA" dirty="0">
                <a:solidFill>
                  <a:srgbClr val="0000FF"/>
                </a:solidFill>
                <a:latin typeface="Chalkboard"/>
                <a:cs typeface="Chalkboard"/>
              </a:rPr>
              <a:t>“I still think that this was an important activity”</a:t>
            </a:r>
          </a:p>
          <a:p>
            <a:pPr marL="0" indent="0">
              <a:buNone/>
            </a:pPr>
            <a:r>
              <a:rPr lang="en-CA" b="1" dirty="0">
                <a:solidFill>
                  <a:srgbClr val="0000FF"/>
                </a:solidFill>
                <a:latin typeface="Chalkboard"/>
                <a:cs typeface="Chalkboard"/>
              </a:rPr>
              <a:t>“I feel more confident as my French improves”</a:t>
            </a:r>
          </a:p>
          <a:p>
            <a:pPr marL="0" indent="0">
              <a:buNone/>
            </a:pPr>
            <a:r>
              <a:rPr lang="en-CA" dirty="0">
                <a:solidFill>
                  <a:srgbClr val="0000FF"/>
                </a:solidFill>
                <a:latin typeface="Chalkboard"/>
                <a:cs typeface="Chalkboard"/>
              </a:rPr>
              <a:t>“I enjoy taking part and watching it”</a:t>
            </a:r>
          </a:p>
          <a:p>
            <a:pPr marL="0" indent="0">
              <a:buNone/>
            </a:pPr>
            <a:r>
              <a:rPr lang="en-CA" dirty="0">
                <a:solidFill>
                  <a:srgbClr val="0000FF"/>
                </a:solidFill>
                <a:latin typeface="Chalkboard"/>
                <a:cs typeface="Chalkboard"/>
              </a:rPr>
              <a:t>“I realized that the audience just expects the plot to be funny and the lines to be simply understandable, so it’s not too difficult”</a:t>
            </a:r>
          </a:p>
          <a:p>
            <a:pPr marL="0" indent="0">
              <a:buNone/>
            </a:pPr>
            <a:r>
              <a:rPr lang="en-CA" dirty="0">
                <a:solidFill>
                  <a:srgbClr val="0000FF"/>
                </a:solidFill>
                <a:latin typeface="Chalkboard"/>
                <a:cs typeface="Chalkboard"/>
              </a:rPr>
              <a:t>“I’m not frightened anymore because practice makes it seem ordinary”</a:t>
            </a:r>
          </a:p>
          <a:p>
            <a:pPr marL="0" indent="0">
              <a:buNone/>
            </a:pPr>
            <a:r>
              <a:rPr lang="en-CA" b="1" dirty="0">
                <a:solidFill>
                  <a:srgbClr val="0000FF"/>
                </a:solidFill>
                <a:latin typeface="Chalkboard"/>
                <a:cs typeface="Chalkboard"/>
              </a:rPr>
              <a:t>“It’s fun!”</a:t>
            </a:r>
          </a:p>
          <a:p>
            <a:pPr marL="0" indent="0">
              <a:buNone/>
            </a:pPr>
            <a:r>
              <a:rPr lang="en-CA" dirty="0">
                <a:solidFill>
                  <a:srgbClr val="0000FF"/>
                </a:solidFill>
                <a:latin typeface="Chalkboard"/>
                <a:cs typeface="Chalkboard"/>
              </a:rPr>
              <a:t>“Not only is it fun, it is a bit challenging, which is good”</a:t>
            </a:r>
          </a:p>
          <a:p>
            <a:pPr marL="0" indent="0">
              <a:buNone/>
            </a:pPr>
            <a:r>
              <a:rPr lang="en-CA" dirty="0">
                <a:solidFill>
                  <a:srgbClr val="0000FF"/>
                </a:solidFill>
                <a:latin typeface="Chalkboard"/>
                <a:cs typeface="Chalkboard"/>
              </a:rPr>
              <a:t>“I don’t feel as judged or as scared”</a:t>
            </a:r>
          </a:p>
          <a:p>
            <a:pPr marL="0" indent="0">
              <a:buNone/>
            </a:pPr>
            <a:r>
              <a:rPr lang="en-CA" dirty="0">
                <a:solidFill>
                  <a:srgbClr val="0000FF"/>
                </a:solidFill>
                <a:latin typeface="Chalkboard"/>
                <a:cs typeface="Chalkboard"/>
              </a:rPr>
              <a:t>“I realized that every skill needs to be practiced first before perfecting, so I am open to it”</a:t>
            </a:r>
          </a:p>
          <a:p>
            <a:pPr marL="0" indent="0">
              <a:buNone/>
            </a:pPr>
            <a:r>
              <a:rPr lang="en-CA" dirty="0">
                <a:solidFill>
                  <a:srgbClr val="0000FF"/>
                </a:solidFill>
                <a:latin typeface="Chalkboard"/>
                <a:cs typeface="Chalkboard"/>
              </a:rPr>
              <a:t>“I like them now”</a:t>
            </a:r>
          </a:p>
          <a:p>
            <a:pPr marL="0" indent="0">
              <a:buNone/>
            </a:pPr>
            <a:r>
              <a:rPr lang="en-CA" dirty="0">
                <a:solidFill>
                  <a:srgbClr val="660066"/>
                </a:solidFill>
                <a:latin typeface="Chalkboard"/>
                <a:cs typeface="Chalkboard"/>
              </a:rPr>
              <a:t>“I’m still sometimes nervous about presenting”</a:t>
            </a:r>
          </a:p>
        </p:txBody>
      </p:sp>
    </p:spTree>
    <p:extLst>
      <p:ext uri="{BB962C8B-B14F-4D97-AF65-F5344CB8AC3E}">
        <p14:creationId xmlns:p14="http://schemas.microsoft.com/office/powerpoint/2010/main" val="1112732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xmlns:p14="http://schemas.microsoft.com/office/powerpoint/2010/main" spd="slow" advTm="15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alphaModFix amt="24000"/>
          </a:blip>
          <a:stretch>
            <a:fillRect/>
          </a:stretch>
        </p:blipFill>
        <p:spPr>
          <a:xfrm>
            <a:off x="0" y="-1"/>
            <a:ext cx="9144000" cy="699323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780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CA" dirty="0">
                <a:latin typeface="Marker Felt"/>
                <a:cs typeface="Marker Felt"/>
              </a:rPr>
              <a:t>Has your French improved as a result of doing the </a:t>
            </a:r>
            <a:r>
              <a:rPr lang="en-CA" dirty="0" err="1">
                <a:latin typeface="Marker Felt"/>
                <a:cs typeface="Marker Felt"/>
              </a:rPr>
              <a:t>impros</a:t>
            </a:r>
            <a:r>
              <a:rPr lang="en-CA" dirty="0">
                <a:latin typeface="Marker Felt"/>
                <a:cs typeface="Marker Felt"/>
              </a:rPr>
              <a:t>?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75953"/>
            <a:ext cx="8229600" cy="5582047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CA" dirty="0">
                <a:latin typeface="Chalkboard"/>
                <a:cs typeface="Chalkboard"/>
              </a:rPr>
              <a:t>“I am more comfortable with thinking about French words in sentences outside of my comfort zone”</a:t>
            </a:r>
          </a:p>
          <a:p>
            <a:pPr marL="0" indent="0">
              <a:buNone/>
            </a:pPr>
            <a:r>
              <a:rPr lang="en-CA" dirty="0">
                <a:latin typeface="Chalkboard"/>
                <a:cs typeface="Chalkboard"/>
              </a:rPr>
              <a:t>“now I am able to speak French quickly”</a:t>
            </a:r>
          </a:p>
          <a:p>
            <a:pPr marL="0" indent="0">
              <a:buNone/>
            </a:pPr>
            <a:r>
              <a:rPr lang="en-CA" dirty="0">
                <a:latin typeface="Chalkboard"/>
                <a:cs typeface="Chalkboard"/>
              </a:rPr>
              <a:t>“helped me concentrate on communicating ideas rather than perfect grammar”</a:t>
            </a:r>
          </a:p>
          <a:p>
            <a:pPr marL="0" indent="0">
              <a:buNone/>
            </a:pPr>
            <a:r>
              <a:rPr lang="en-CA" dirty="0">
                <a:latin typeface="Chalkboard"/>
                <a:cs typeface="Chalkboard"/>
              </a:rPr>
              <a:t>“I am able to think on my feet more effectively in French”</a:t>
            </a:r>
          </a:p>
          <a:p>
            <a:pPr marL="0" indent="0">
              <a:buNone/>
            </a:pPr>
            <a:r>
              <a:rPr lang="en-CA" dirty="0">
                <a:latin typeface="Chalkboard"/>
                <a:cs typeface="Chalkboard"/>
              </a:rPr>
              <a:t>“increased my fluency of many French phrases”</a:t>
            </a:r>
          </a:p>
          <a:p>
            <a:pPr marL="0" indent="0">
              <a:buNone/>
            </a:pPr>
            <a:r>
              <a:rPr lang="en-CA" b="1" dirty="0">
                <a:latin typeface="Chalkboard"/>
                <a:cs typeface="Chalkboard"/>
              </a:rPr>
              <a:t>“allowed me to absorb concepts I couldn’t through paper”</a:t>
            </a:r>
          </a:p>
          <a:p>
            <a:pPr marL="0" indent="0">
              <a:buNone/>
            </a:pPr>
            <a:r>
              <a:rPr lang="en-CA" dirty="0">
                <a:latin typeface="Chalkboard"/>
                <a:cs typeface="Chalkboard"/>
              </a:rPr>
              <a:t>“it makes French easier to understand by listening to others speak it”</a:t>
            </a:r>
          </a:p>
          <a:p>
            <a:pPr marL="0" indent="0">
              <a:buNone/>
            </a:pPr>
            <a:r>
              <a:rPr lang="en-CA" dirty="0">
                <a:latin typeface="Chalkboard"/>
                <a:cs typeface="Chalkboard"/>
              </a:rPr>
              <a:t>“I have more confidence”</a:t>
            </a:r>
          </a:p>
          <a:p>
            <a:pPr marL="0" indent="0">
              <a:buNone/>
            </a:pPr>
            <a:r>
              <a:rPr lang="en-CA" dirty="0">
                <a:latin typeface="Chalkboard"/>
                <a:cs typeface="Chalkboard"/>
              </a:rPr>
              <a:t>“I’ve started thinking in French instead of English first and then translating it”</a:t>
            </a: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564387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xmlns:p14="http://schemas.microsoft.com/office/powerpoint/2010/main" spd="slow" advTm="15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361" y="188085"/>
            <a:ext cx="8947938" cy="655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782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xmlns:p14="http://schemas.microsoft.com/office/powerpoint/2010/main" spd="slow" advClick="0" advTm="150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CA" dirty="0">
                <a:latin typeface="Marker Felt"/>
                <a:cs typeface="Marker Felt"/>
              </a:rPr>
              <a:t>L’impro VII – la justice sociale</a:t>
            </a:r>
            <a:br>
              <a:rPr lang="fr-CA" dirty="0">
                <a:latin typeface="Marker Felt"/>
                <a:cs typeface="Marker Felt"/>
              </a:rPr>
            </a:br>
            <a:r>
              <a:rPr lang="fr-CA" dirty="0">
                <a:latin typeface="Marker Felt"/>
                <a:cs typeface="Marker Felt"/>
              </a:rPr>
              <a:t>(Auto-évaluation)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46612"/>
            <a:ext cx="9144000" cy="516355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274964" y="5966021"/>
            <a:ext cx="885577" cy="28409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34941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xmlns:p14="http://schemas.microsoft.com/office/powerpoint/2010/main" spd="slow" advClick="0" advTm="15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482D76B-4032-67AF-456B-310B1DE901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36688"/>
            <a:ext cx="9146098" cy="4984623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0ACDEC2C-648F-B504-F027-6E151B71881C}"/>
              </a:ext>
            </a:extLst>
          </p:cNvPr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>
                <a:latin typeface="Marker Felt"/>
                <a:cs typeface="Marker Felt"/>
                <a:hlinkClick r:id="rId3"/>
              </a:rPr>
              <a:t>www.lessonimpossible.com</a:t>
            </a:r>
            <a:r>
              <a:rPr lang="fr-FR" dirty="0">
                <a:latin typeface="Marker Felt"/>
                <a:cs typeface="Marker Felt"/>
              </a:rPr>
              <a:t>  </a:t>
            </a:r>
            <a:endParaRPr lang="fr-FR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64380D-5FB1-B899-4F28-ABC56759DB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921311"/>
            <a:ext cx="14974578" cy="936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954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xmlns:p14="http://schemas.microsoft.com/office/powerpoint/2010/main" spd="slow" advClick="0" advTm="1500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7801" y="0"/>
            <a:ext cx="68706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974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xmlns:p14="http://schemas.microsoft.com/office/powerpoint/2010/main" spd="slow" advClick="0" advTm="15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alphaModFix amt="5000"/>
          </a:blip>
          <a:stretch>
            <a:fillRect/>
          </a:stretch>
        </p:blipFill>
        <p:spPr>
          <a:xfrm>
            <a:off x="-1" y="-1"/>
            <a:ext cx="9144001" cy="691544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>
                <a:latin typeface="Marker Felt"/>
                <a:cs typeface="Marker Felt"/>
              </a:rPr>
              <a:t>Big Ideas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 fontScale="92500" lnSpcReduction="20000"/>
          </a:bodyPr>
          <a:lstStyle/>
          <a:p>
            <a:pPr lvl="0"/>
            <a:r>
              <a:rPr lang="en-US" dirty="0">
                <a:latin typeface="Marker Felt"/>
                <a:cs typeface="Marker Felt"/>
              </a:rPr>
              <a:t>Improv (creating spontaneous-</a:t>
            </a:r>
            <a:r>
              <a:rPr lang="en-US" dirty="0" err="1">
                <a:latin typeface="Marker Felt"/>
                <a:cs typeface="Marker Felt"/>
              </a:rPr>
              <a:t>ish</a:t>
            </a:r>
            <a:r>
              <a:rPr lang="en-US" dirty="0">
                <a:latin typeface="Marker Felt"/>
                <a:cs typeface="Marker Felt"/>
              </a:rPr>
              <a:t> scenes) is an engaging and different way for students to show the teacher what they know</a:t>
            </a:r>
          </a:p>
          <a:p>
            <a:pPr lvl="0"/>
            <a:r>
              <a:rPr lang="en-US" dirty="0" err="1">
                <a:latin typeface="Marker Felt"/>
                <a:cs typeface="Marker Felt"/>
              </a:rPr>
              <a:t>Improv</a:t>
            </a:r>
            <a:r>
              <a:rPr lang="en-US" dirty="0">
                <a:latin typeface="Marker Felt"/>
                <a:cs typeface="Marker Felt"/>
              </a:rPr>
              <a:t> allows all students, regardless of ability, to participate and be successful</a:t>
            </a:r>
          </a:p>
          <a:p>
            <a:pPr lvl="0"/>
            <a:r>
              <a:rPr lang="en-US" dirty="0" err="1">
                <a:latin typeface="Marker Felt"/>
                <a:cs typeface="Marker Felt"/>
              </a:rPr>
              <a:t>Improv</a:t>
            </a:r>
            <a:r>
              <a:rPr lang="en-US" dirty="0">
                <a:latin typeface="Marker Felt"/>
                <a:cs typeface="Marker Felt"/>
              </a:rPr>
              <a:t> is easy to implement into the classroom, as long as an emotionally safe environment is established</a:t>
            </a:r>
          </a:p>
          <a:p>
            <a:pPr lvl="0"/>
            <a:r>
              <a:rPr lang="en-US" dirty="0" err="1">
                <a:latin typeface="Marker Felt"/>
                <a:cs typeface="Marker Felt"/>
              </a:rPr>
              <a:t>Improv</a:t>
            </a:r>
            <a:r>
              <a:rPr lang="en-US" dirty="0">
                <a:latin typeface="Marker Felt"/>
                <a:cs typeface="Marker Felt"/>
              </a:rPr>
              <a:t> allows </a:t>
            </a:r>
            <a:r>
              <a:rPr lang="en-CA" dirty="0">
                <a:latin typeface="Marker Felt"/>
                <a:cs typeface="Marker Felt"/>
              </a:rPr>
              <a:t>students to tell stories that incorporate people that look, sound and act like them, because they are the ones creating and performing it</a:t>
            </a:r>
            <a:endParaRPr lang="en-US" dirty="0">
              <a:latin typeface="Marker Felt"/>
              <a:cs typeface="Marker Felt"/>
            </a:endParaRPr>
          </a:p>
          <a:p>
            <a:endParaRPr lang="en-CA" dirty="0">
              <a:latin typeface="Marker Felt"/>
              <a:cs typeface="Marker Felt"/>
            </a:endParaRPr>
          </a:p>
          <a:p>
            <a:endParaRPr lang="en-CA" dirty="0">
              <a:latin typeface="Marker Felt"/>
              <a:cs typeface="Marker Felt"/>
            </a:endParaRPr>
          </a:p>
          <a:p>
            <a:endParaRPr lang="en-CA" dirty="0">
              <a:latin typeface="Marker Felt"/>
              <a:cs typeface="Marker Felt"/>
            </a:endParaRPr>
          </a:p>
        </p:txBody>
      </p:sp>
    </p:spTree>
    <p:extLst>
      <p:ext uri="{BB962C8B-B14F-4D97-AF65-F5344CB8AC3E}">
        <p14:creationId xmlns:p14="http://schemas.microsoft.com/office/powerpoint/2010/main" val="2894722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xmlns:p14="http://schemas.microsoft.com/office/powerpoint/2010/main" spd="slow" advTm="15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6600" dirty="0" err="1">
                <a:latin typeface="Marker Felt"/>
                <a:cs typeface="Marker Felt"/>
              </a:rPr>
              <a:t>What</a:t>
            </a:r>
            <a:r>
              <a:rPr lang="fr-FR" sz="6600" dirty="0">
                <a:latin typeface="Marker Felt"/>
                <a:cs typeface="Marker Felt"/>
              </a:rPr>
              <a:t> </a:t>
            </a:r>
            <a:r>
              <a:rPr lang="fr-FR" sz="6600" dirty="0" err="1">
                <a:latin typeface="Marker Felt"/>
                <a:cs typeface="Marker Felt"/>
              </a:rPr>
              <a:t>is</a:t>
            </a:r>
            <a:r>
              <a:rPr lang="fr-FR" sz="6600" dirty="0">
                <a:latin typeface="Marker Felt"/>
                <a:cs typeface="Marker Felt"/>
              </a:rPr>
              <a:t> improv?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BDC11E7-5DE2-0F60-000B-818B3FEEEA8B}"/>
              </a:ext>
            </a:extLst>
          </p:cNvPr>
          <p:cNvSpPr txBox="1"/>
          <p:nvPr/>
        </p:nvSpPr>
        <p:spPr>
          <a:xfrm>
            <a:off x="4067175" y="6229419"/>
            <a:ext cx="49879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000" dirty="0" err="1">
                <a:latin typeface="Avenir Next Condensed" panose="020B0506020202020204" pitchFamily="34" charset="0"/>
              </a:rPr>
              <a:t>See</a:t>
            </a:r>
            <a:r>
              <a:rPr lang="fr-CA" sz="2000" dirty="0">
                <a:latin typeface="Avenir Next Condensed" panose="020B0506020202020204" pitchFamily="34" charset="0"/>
              </a:rPr>
              <a:t>: </a:t>
            </a:r>
            <a:r>
              <a:rPr lang="fr-CA" sz="2000" dirty="0">
                <a:latin typeface="Avenir Next Condensed" panose="020B0506020202020204" pitchFamily="34" charset="0"/>
                <a:hlinkClick r:id="rId3"/>
              </a:rPr>
              <a:t>www.lessonimpossible.com/blog/what-is-improv</a:t>
            </a:r>
            <a:r>
              <a:rPr lang="fr-CA" sz="2000" dirty="0">
                <a:latin typeface="Avenir Next Condensed" panose="020B0506020202020204" pitchFamily="34" charset="0"/>
              </a:rPr>
              <a:t>  </a:t>
            </a:r>
          </a:p>
          <a:p>
            <a:endParaRPr lang="fr-CA" sz="2000" dirty="0">
              <a:latin typeface="Avenir Next Condensed" panose="020B0506020202020204" pitchFamily="34" charset="0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52EB37E5-465F-CEAA-7CCB-7C4FC0BC69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431" y="932986"/>
            <a:ext cx="6815137" cy="5925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14928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aircraft, vector graphics, balloon&#10;&#10;Description automatically generated">
            <a:extLst>
              <a:ext uri="{FF2B5EF4-FFF2-40B4-BE49-F238E27FC236}">
                <a16:creationId xmlns:a16="http://schemas.microsoft.com/office/drawing/2014/main" id="{FCF3D28F-BDC5-6E28-CDE3-6ABBBB3295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66800"/>
            <a:ext cx="4229100" cy="42291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E47688-CD1B-1A8E-A1C2-8273F5383C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33800" y="114300"/>
            <a:ext cx="5410200" cy="6743700"/>
          </a:xfrm>
        </p:spPr>
        <p:txBody>
          <a:bodyPr>
            <a:normAutofit fontScale="85000" lnSpcReduction="10000"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1800" b="1" dirty="0">
                <a:effectLst/>
                <a:latin typeface="Avenir Next Condensed" panose="020B0506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Community</a:t>
            </a:r>
            <a:r>
              <a:rPr lang="en-US" sz="1800" dirty="0">
                <a:effectLst/>
                <a:latin typeface="Avenir Next Condensed" panose="020B0506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– Drama/improv creates a sense of community in the language classroom (</a:t>
            </a:r>
            <a:r>
              <a:rPr lang="en-US" sz="1800" dirty="0" err="1">
                <a:effectLst/>
                <a:latin typeface="Avenir Next Condensed" panose="020B0506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Angeliannawati</a:t>
            </a:r>
            <a:r>
              <a:rPr lang="en-US" sz="1800" dirty="0">
                <a:effectLst/>
                <a:latin typeface="Avenir Next Condensed" panose="020B0506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2019; </a:t>
            </a:r>
            <a:r>
              <a:rPr lang="en-US" sz="1800" dirty="0" err="1">
                <a:effectLst/>
                <a:latin typeface="Avenir Next Condensed" panose="020B0506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Badie</a:t>
            </a:r>
            <a:r>
              <a:rPr lang="en-US" sz="1800" dirty="0">
                <a:effectLst/>
                <a:latin typeface="Avenir Next Condensed" panose="020B0506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2014; </a:t>
            </a:r>
            <a:r>
              <a:rPr lang="en-US" sz="1800" dirty="0" err="1">
                <a:effectLst/>
                <a:latin typeface="Avenir Next Condensed" panose="020B0506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Keränen</a:t>
            </a:r>
            <a:r>
              <a:rPr lang="en-US" sz="1800" dirty="0">
                <a:effectLst/>
                <a:latin typeface="Avenir Next Condensed" panose="020B0506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2019; </a:t>
            </a:r>
            <a:r>
              <a:rPr lang="en-US" sz="1800" dirty="0" err="1">
                <a:effectLst/>
                <a:latin typeface="Avenir Next Condensed" panose="020B0506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Lobman</a:t>
            </a:r>
            <a:r>
              <a:rPr lang="en-US" sz="1800" dirty="0">
                <a:effectLst/>
                <a:latin typeface="Avenir Next Condensed" panose="020B0506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&amp; </a:t>
            </a:r>
            <a:r>
              <a:rPr lang="en-US" sz="1800" dirty="0" err="1">
                <a:effectLst/>
                <a:latin typeface="Avenir Next Condensed" panose="020B0506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Linquist</a:t>
            </a:r>
            <a:r>
              <a:rPr lang="en-US" sz="1800" dirty="0">
                <a:effectLst/>
                <a:latin typeface="Avenir Next Condensed" panose="020B0506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2007; Perone, 2011; </a:t>
            </a:r>
            <a:r>
              <a:rPr lang="en-US" sz="1800" dirty="0" err="1">
                <a:effectLst/>
                <a:latin typeface="Avenir Next Condensed" panose="020B0506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Piccoli</a:t>
            </a:r>
            <a:r>
              <a:rPr lang="en-US" sz="1800" dirty="0">
                <a:effectLst/>
                <a:latin typeface="Avenir Next Condensed" panose="020B0506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2018; Smith &amp; McKnight, 2009)</a:t>
            </a:r>
          </a:p>
          <a:p>
            <a:pPr marL="0" indent="0">
              <a:spcBef>
                <a:spcPts val="0"/>
              </a:spcBef>
              <a:buNone/>
            </a:pPr>
            <a:endParaRPr lang="en-US" sz="1800" dirty="0">
              <a:effectLst/>
              <a:latin typeface="Avenir Next Condensed" panose="020B0506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effectLst/>
                <a:latin typeface="Avenir Next Condensed" panose="020B0506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Communication</a:t>
            </a:r>
            <a:r>
              <a:rPr lang="en-US" sz="1800" dirty="0">
                <a:effectLst/>
                <a:latin typeface="Avenir Next Condensed" panose="020B0506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– Students are able to communicate better when using drama/improv to learn a language (</a:t>
            </a:r>
            <a:r>
              <a:rPr lang="en-US" sz="1800" dirty="0" err="1">
                <a:effectLst/>
                <a:latin typeface="Avenir Next Condensed" panose="020B0506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Florea</a:t>
            </a:r>
            <a:r>
              <a:rPr lang="en-US" sz="1800" dirty="0">
                <a:effectLst/>
                <a:latin typeface="Avenir Next Condensed" panose="020B0506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2011; Galante &amp; Thomson, 2017; </a:t>
            </a:r>
            <a:r>
              <a:rPr lang="en-US" sz="1800" dirty="0" err="1">
                <a:effectLst/>
                <a:latin typeface="Avenir Next Condensed" panose="020B0506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Keränen</a:t>
            </a:r>
            <a:r>
              <a:rPr lang="en-US" sz="1800" dirty="0">
                <a:effectLst/>
                <a:latin typeface="Avenir Next Condensed" panose="020B0506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2019; Perone, 2011)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effectLst/>
                <a:latin typeface="Avenir Next Condensed" panose="020B0506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effectLst/>
                <a:latin typeface="Avenir Next Condensed" panose="020B0506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Creativity</a:t>
            </a:r>
            <a:r>
              <a:rPr lang="en-US" sz="1800" dirty="0">
                <a:effectLst/>
                <a:latin typeface="Avenir Next Condensed" panose="020B0506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– Drama/improv lets both students and teachers be more creative (Belliveau &amp; Kim, 2013; Cristea, 2019; </a:t>
            </a:r>
            <a:r>
              <a:rPr lang="en-US" sz="1800" dirty="0" err="1">
                <a:effectLst/>
                <a:latin typeface="Avenir Next Condensed" panose="020B0506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Lenters</a:t>
            </a:r>
            <a:r>
              <a:rPr lang="en-US" sz="1800" dirty="0">
                <a:effectLst/>
                <a:latin typeface="Avenir Next Condensed" panose="020B0506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&amp; Smith, 2018; </a:t>
            </a:r>
            <a:r>
              <a:rPr lang="en-US" sz="1800" dirty="0" err="1">
                <a:effectLst/>
                <a:latin typeface="Avenir Next Condensed" panose="020B0506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Piccoli</a:t>
            </a:r>
            <a:r>
              <a:rPr lang="en-US" sz="1800" dirty="0">
                <a:effectLst/>
                <a:latin typeface="Avenir Next Condensed" panose="020B0506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2018; </a:t>
            </a:r>
            <a:r>
              <a:rPr lang="en-US" sz="1800" dirty="0" err="1">
                <a:effectLst/>
                <a:latin typeface="Avenir Next Condensed" panose="020B0506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Rojabi</a:t>
            </a:r>
            <a:r>
              <a:rPr lang="en-US" sz="1800" dirty="0">
                <a:effectLst/>
                <a:latin typeface="Avenir Next Condensed" panose="020B0506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&amp; </a:t>
            </a:r>
            <a:r>
              <a:rPr lang="en-US" sz="1800" dirty="0" err="1">
                <a:effectLst/>
                <a:latin typeface="Avenir Next Condensed" panose="020B0506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Mustofa</a:t>
            </a:r>
            <a:r>
              <a:rPr lang="en-US" sz="1800" dirty="0">
                <a:effectLst/>
                <a:latin typeface="Avenir Next Condensed" panose="020B0506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2021)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effectLst/>
                <a:latin typeface="Avenir Next Condensed" panose="020B0506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effectLst/>
                <a:latin typeface="Avenir Next Condensed" panose="020B0506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Confidence</a:t>
            </a:r>
            <a:r>
              <a:rPr lang="en-US" sz="1800" dirty="0">
                <a:effectLst/>
                <a:latin typeface="Avenir Next Condensed" panose="020B0506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– Students become more confident in their use of the target language when engaged in drama/improv activities (Atas, 2015; Even, 2004; Galante, 2018; Gillette &amp; Perry, 2021; Kurtz, 2011; Perone, 2011; </a:t>
            </a:r>
            <a:r>
              <a:rPr lang="en-US" sz="1800" dirty="0" err="1">
                <a:effectLst/>
                <a:latin typeface="Avenir Next Condensed" panose="020B0506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Piazzoli</a:t>
            </a:r>
            <a:r>
              <a:rPr lang="en-US" sz="1800" dirty="0">
                <a:effectLst/>
                <a:latin typeface="Avenir Next Condensed" panose="020B0506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2011; </a:t>
            </a:r>
            <a:r>
              <a:rPr lang="en-US" sz="1800" dirty="0" err="1">
                <a:effectLst/>
                <a:latin typeface="Avenir Next Condensed" panose="020B0506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Piccoli</a:t>
            </a:r>
            <a:r>
              <a:rPr lang="en-US" sz="1800" dirty="0">
                <a:effectLst/>
                <a:latin typeface="Avenir Next Condensed" panose="020B0506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2018; Smith &amp; McKnight, 2009)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effectLst/>
                <a:latin typeface="Avenir Next Condensed" panose="020B0506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effectLst/>
                <a:latin typeface="Avenir Next Condensed" panose="020B0506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Cultural sensitivity</a:t>
            </a:r>
            <a:r>
              <a:rPr lang="en-US" sz="1800" dirty="0">
                <a:effectLst/>
                <a:latin typeface="Avenir Next Condensed" panose="020B0506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– Drama/improv allows students to better understand different cultures, as well as their own (</a:t>
            </a:r>
            <a:r>
              <a:rPr lang="en-US" sz="1800" dirty="0" err="1">
                <a:effectLst/>
                <a:latin typeface="Avenir Next Condensed" panose="020B0506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Angeliannawati</a:t>
            </a:r>
            <a:r>
              <a:rPr lang="en-US" sz="1800" dirty="0">
                <a:effectLst/>
                <a:latin typeface="Avenir Next Condensed" panose="020B0506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2019; Belliveau &amp; Kim, 2013 ; </a:t>
            </a:r>
            <a:r>
              <a:rPr lang="en-US" sz="1800" dirty="0" err="1">
                <a:effectLst/>
                <a:latin typeface="Avenir Next Condensed" panose="020B0506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Bournot-Trites</a:t>
            </a:r>
            <a:r>
              <a:rPr lang="en-US" sz="1800" dirty="0">
                <a:effectLst/>
                <a:latin typeface="Avenir Next Condensed" panose="020B0506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et al., 2007; Gillette &amp; Perry, 2021; McGovern, 2017;  </a:t>
            </a:r>
            <a:r>
              <a:rPr lang="en-US" sz="1800" dirty="0" err="1">
                <a:effectLst/>
                <a:latin typeface="Avenir Next Condensed" panose="020B0506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Ntelioglou</a:t>
            </a:r>
            <a:r>
              <a:rPr lang="en-US" sz="1800" dirty="0">
                <a:effectLst/>
                <a:latin typeface="Avenir Next Condensed" panose="020B0506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2011) 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effectLst/>
                <a:latin typeface="Avenir Next Condensed" panose="020B0506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effectLst/>
                <a:latin typeface="Avenir Next Condensed" panose="020B0506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Carrot (not stick)</a:t>
            </a:r>
            <a:r>
              <a:rPr lang="en-US" sz="1800" dirty="0">
                <a:effectLst/>
                <a:latin typeface="Avenir Next Condensed" panose="020B0506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– Students are more motivated to learn a language when engaging in drama/improv (</a:t>
            </a:r>
            <a:r>
              <a:rPr lang="en-US" sz="1800" dirty="0" err="1">
                <a:effectLst/>
                <a:latin typeface="Avenir Next Condensed" panose="020B0506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Bournot-Trites</a:t>
            </a:r>
            <a:r>
              <a:rPr lang="en-US" sz="1800" dirty="0">
                <a:effectLst/>
                <a:latin typeface="Avenir Next Condensed" panose="020B0506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et al., 2007; </a:t>
            </a:r>
            <a:r>
              <a:rPr lang="en-US" sz="1800" dirty="0" err="1">
                <a:effectLst/>
                <a:latin typeface="Avenir Next Condensed" panose="020B0506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Cahmann</a:t>
            </a:r>
            <a:r>
              <a:rPr lang="en-US" sz="1800" dirty="0">
                <a:effectLst/>
                <a:latin typeface="Avenir Next Condensed" panose="020B0506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-Taylor &amp; McGovern, 2021; </a:t>
            </a:r>
            <a:r>
              <a:rPr lang="en-US" sz="1800" dirty="0" err="1">
                <a:effectLst/>
                <a:latin typeface="Avenir Next Condensed" panose="020B0506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Lenters</a:t>
            </a:r>
            <a:r>
              <a:rPr lang="en-US" sz="1800" dirty="0">
                <a:effectLst/>
                <a:latin typeface="Avenir Next Condensed" panose="020B0506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&amp; Smith, 2018; </a:t>
            </a:r>
            <a:r>
              <a:rPr lang="en-US" sz="1800" dirty="0" err="1">
                <a:effectLst/>
                <a:latin typeface="Avenir Next Condensed" panose="020B0506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Piazzoli</a:t>
            </a:r>
            <a:r>
              <a:rPr lang="en-US" sz="1800" dirty="0">
                <a:effectLst/>
                <a:latin typeface="Avenir Next Condensed" panose="020B0506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2011; Smith &amp; McKnight, 2009)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effectLst/>
                <a:latin typeface="Avenir Next Condensed" panose="020B0506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effectLst/>
                <a:latin typeface="Avenir Next Condensed" panose="020B0506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Content knowledge</a:t>
            </a:r>
            <a:r>
              <a:rPr lang="en-US" sz="1800" dirty="0">
                <a:effectLst/>
                <a:latin typeface="Avenir Next Condensed" panose="020B0506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– Drama/improv improves student’s understanding of the target language (including grammar) (</a:t>
            </a:r>
            <a:r>
              <a:rPr lang="en-US" sz="1800" dirty="0" err="1">
                <a:effectLst/>
                <a:latin typeface="Avenir Next Condensed" panose="020B0506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Angeliannawati</a:t>
            </a:r>
            <a:r>
              <a:rPr lang="en-US" sz="1800" dirty="0">
                <a:effectLst/>
                <a:latin typeface="Avenir Next Condensed" panose="020B0506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2019; Even, 2004 &amp; 2011; Kurtz, 2011; </a:t>
            </a:r>
            <a:r>
              <a:rPr lang="en-US" sz="1800" dirty="0" err="1">
                <a:effectLst/>
                <a:latin typeface="Avenir Next Condensed" panose="020B0506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Lobman</a:t>
            </a:r>
            <a:r>
              <a:rPr lang="en-US" sz="1800" dirty="0">
                <a:effectLst/>
                <a:latin typeface="Avenir Next Condensed" panose="020B0506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&amp; Lundquist, 2007; Mochizuki &amp; Ortega, 2008; O’Gara, 2008)</a:t>
            </a:r>
          </a:p>
          <a:p>
            <a:pPr marL="0" indent="0">
              <a:buNone/>
            </a:pPr>
            <a:endParaRPr lang="fr-C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BB70CC-3086-BD40-226F-44154758E32E}"/>
              </a:ext>
            </a:extLst>
          </p:cNvPr>
          <p:cNvSpPr txBox="1"/>
          <p:nvPr/>
        </p:nvSpPr>
        <p:spPr>
          <a:xfrm>
            <a:off x="0" y="6488668"/>
            <a:ext cx="4982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dirty="0" err="1">
                <a:latin typeface="Avenir Next Condensed" panose="020B0506020202020204" pitchFamily="34" charset="0"/>
              </a:rPr>
              <a:t>See</a:t>
            </a:r>
            <a:r>
              <a:rPr lang="fr-CA" dirty="0">
                <a:latin typeface="Avenir Next Condensed" panose="020B0506020202020204" pitchFamily="34" charset="0"/>
              </a:rPr>
              <a:t>: </a:t>
            </a:r>
            <a:r>
              <a:rPr lang="fr-CA" dirty="0">
                <a:latin typeface="Avenir Next Condensed" panose="020B0506020202020204" pitchFamily="34" charset="0"/>
                <a:hlinkClick r:id="rId3"/>
              </a:rPr>
              <a:t>www.lessonimpossible.com/blog/the-7-cs-of-drama</a:t>
            </a:r>
            <a:r>
              <a:rPr lang="fr-CA" dirty="0">
                <a:latin typeface="Avenir Next Condensed" panose="020B0506020202020204" pitchFamily="34" charset="0"/>
              </a:rPr>
              <a:t>     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F77F6DB-E7B5-B3FB-DE84-A7AA6F77128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7908"/>
          <a:stretch/>
        </p:blipFill>
        <p:spPr>
          <a:xfrm>
            <a:off x="0" y="1"/>
            <a:ext cx="3746840" cy="86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751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xmlns:p14="http://schemas.microsoft.com/office/powerpoint/2010/main" spd="slow" advClick="0" advTm="15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>
                <a:latin typeface="Marker Felt"/>
                <a:cs typeface="Marker Felt"/>
              </a:rPr>
              <a:t>So what does this look like in the classroom?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74800"/>
            <a:ext cx="9144000" cy="528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338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xmlns:p14="http://schemas.microsoft.com/office/powerpoint/2010/main" spd="slow" advClick="0" advTm="15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40C4ECF-84E1-99EC-095F-1F6E60C2ED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50" y="-26085"/>
            <a:ext cx="8953500" cy="6910170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D4BD6176-545C-83D6-D35C-2D72D954BCAA}"/>
              </a:ext>
            </a:extLst>
          </p:cNvPr>
          <p:cNvSpPr/>
          <p:nvPr/>
        </p:nvSpPr>
        <p:spPr>
          <a:xfrm>
            <a:off x="0" y="0"/>
            <a:ext cx="4572000" cy="2717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5" name="Picture 4" descr="Qr code&#10;&#10;Description automatically generated">
            <a:hlinkClick r:id="rId4"/>
            <a:extLst>
              <a:ext uri="{FF2B5EF4-FFF2-40B4-BE49-F238E27FC236}">
                <a16:creationId xmlns:a16="http://schemas.microsoft.com/office/drawing/2014/main" id="{51402810-E1D2-D765-793E-AE5A7729E0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27300" y="564418"/>
            <a:ext cx="4089400" cy="5301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997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xmlns:p14="http://schemas.microsoft.com/office/powerpoint/2010/main" spd="slow"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6600" dirty="0">
                <a:latin typeface="Marker Felt"/>
                <a:cs typeface="Marker Felt"/>
              </a:rPr>
              <a:t>Improv Games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5C9EFD1-CC16-5015-FF7A-F871487118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127190"/>
            <a:ext cx="5115648" cy="142294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6091D55-C60C-5F20-73B7-C1118E1D65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38153"/>
            <a:ext cx="5092700" cy="174131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D515E7B-AD28-F391-1EDF-C05BF9E77D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1474" y="3210497"/>
            <a:ext cx="5115648" cy="1854643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13BF8907-AFC6-727F-9DE2-2074F57F9B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3448" y="1357211"/>
            <a:ext cx="3850552" cy="5500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59213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12071</TotalTime>
  <Words>1657</Words>
  <Application>Microsoft Macintosh PowerPoint</Application>
  <PresentationFormat>On-screen Show (4:3)</PresentationFormat>
  <Paragraphs>175</Paragraphs>
  <Slides>30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1" baseType="lpstr">
      <vt:lpstr>Arial</vt:lpstr>
      <vt:lpstr>Avenir Next Condensed</vt:lpstr>
      <vt:lpstr>Bauhaus 93</vt:lpstr>
      <vt:lpstr>Calibri</vt:lpstr>
      <vt:lpstr>Century Gothic</vt:lpstr>
      <vt:lpstr>Chalkboard</vt:lpstr>
      <vt:lpstr>Marker Felt</vt:lpstr>
      <vt:lpstr>Marker Felt Thin</vt:lpstr>
      <vt:lpstr>Optima</vt:lpstr>
      <vt:lpstr>Wingdings</vt:lpstr>
      <vt:lpstr>Office Theme</vt:lpstr>
      <vt:lpstr> Classrooms without Scripts: Using Improv in the Second Language Classroom  </vt:lpstr>
      <vt:lpstr>PowerPoint Presentation</vt:lpstr>
      <vt:lpstr>PowerPoint Presentation</vt:lpstr>
      <vt:lpstr>Big Ideas</vt:lpstr>
      <vt:lpstr>PowerPoint Presentation</vt:lpstr>
      <vt:lpstr>PowerPoint Presentation</vt:lpstr>
      <vt:lpstr>So what does this look like in the classroom?</vt:lpstr>
      <vt:lpstr>PowerPoint Presentation</vt:lpstr>
      <vt:lpstr>PowerPoint Presentation</vt:lpstr>
      <vt:lpstr>Introductions! </vt:lpstr>
      <vt:lpstr>PowerPoint Presentation</vt:lpstr>
      <vt:lpstr>PowerPoint Presentation</vt:lpstr>
      <vt:lpstr>Vocabulary/Grammar Prompts</vt:lpstr>
      <vt:lpstr>PowerPoint Presentation</vt:lpstr>
      <vt:lpstr>Picture Prompts</vt:lpstr>
      <vt:lpstr>PowerPoint Presentation</vt:lpstr>
      <vt:lpstr>PowerPoint Presentation</vt:lpstr>
      <vt:lpstr>PowerPoint Presentation</vt:lpstr>
      <vt:lpstr>Let’s give it a try!</vt:lpstr>
      <vt:lpstr>PowerPoint Presentation</vt:lpstr>
      <vt:lpstr>Trouble-shooting &amp; questions</vt:lpstr>
      <vt:lpstr>Less teaching = improved ability?!?!</vt:lpstr>
      <vt:lpstr>Starting slow</vt:lpstr>
      <vt:lpstr>Why am I making you do this? </vt:lpstr>
      <vt:lpstr>What were your initial thoughts ? </vt:lpstr>
      <vt:lpstr>Have these thoughts changed or stayed the same? </vt:lpstr>
      <vt:lpstr>Has your French improved as a result of doing the impros? </vt:lpstr>
      <vt:lpstr>PowerPoint Presentation</vt:lpstr>
      <vt:lpstr>L’impro VII – la justice sociale (Auto-évaluation)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Ignite 2016</dc:title>
  <dc:creator/>
  <cp:lastModifiedBy>Aviva Levin</cp:lastModifiedBy>
  <cp:revision>73</cp:revision>
  <cp:lastPrinted>2022-10-12T19:26:53Z</cp:lastPrinted>
  <dcterms:created xsi:type="dcterms:W3CDTF">2016-04-10T15:59:21Z</dcterms:created>
  <dcterms:modified xsi:type="dcterms:W3CDTF">2022-10-15T15:56:13Z</dcterms:modified>
</cp:coreProperties>
</file>